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microsoft.com/office/2020/02/relationships/classificationlabels" Target="docMetadata/LabelInfo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62" r:id="rId2"/>
    <p:sldMasterId id="2147483676" r:id="rId3"/>
  </p:sldMasterIdLst>
  <p:notesMasterIdLst>
    <p:notesMasterId r:id="rId35"/>
  </p:notesMasterIdLst>
  <p:sldIdLst>
    <p:sldId id="256" r:id="rId4"/>
    <p:sldId id="257" r:id="rId5"/>
    <p:sldId id="260" r:id="rId6"/>
    <p:sldId id="2147477058" r:id="rId7"/>
    <p:sldId id="2147477054" r:id="rId8"/>
    <p:sldId id="262" r:id="rId9"/>
    <p:sldId id="2147477055" r:id="rId10"/>
    <p:sldId id="258" r:id="rId11"/>
    <p:sldId id="4484" r:id="rId12"/>
    <p:sldId id="2147477073" r:id="rId13"/>
    <p:sldId id="2147477074" r:id="rId14"/>
    <p:sldId id="2147477075" r:id="rId15"/>
    <p:sldId id="2147477076" r:id="rId16"/>
    <p:sldId id="261" r:id="rId17"/>
    <p:sldId id="4480" r:id="rId18"/>
    <p:sldId id="767" r:id="rId19"/>
    <p:sldId id="2147477056" r:id="rId20"/>
    <p:sldId id="2147477070" r:id="rId21"/>
    <p:sldId id="2145704742" r:id="rId22"/>
    <p:sldId id="2749" r:id="rId23"/>
    <p:sldId id="2147477057" r:id="rId24"/>
    <p:sldId id="2147477077" r:id="rId25"/>
    <p:sldId id="2147477078" r:id="rId26"/>
    <p:sldId id="2147477080" r:id="rId27"/>
    <p:sldId id="2147477082" r:id="rId28"/>
    <p:sldId id="2147477079" r:id="rId29"/>
    <p:sldId id="265" r:id="rId30"/>
    <p:sldId id="264" r:id="rId31"/>
    <p:sldId id="266" r:id="rId32"/>
    <p:sldId id="2147477081" r:id="rId33"/>
    <p:sldId id="263" r:id="rId34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6" roundtripDataSignature="AMtx7mj92JKptiwg220aV0u2AyoqqhlhC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36CF199-E88D-4A4F-A716-987727A9C92F}" v="112" dt="2026-06-01T14:03:12.69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67" d="100"/>
          <a:sy n="67" d="100"/>
        </p:scale>
        <p:origin x="548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940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theme" Target="theme/theme1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microsoft.com/office/2015/10/relationships/revisionInfo" Target="revisionInfo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customschemas.google.com/relationships/presentationmetadata" Target="metadata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rancisca Azevedo" userId="7bd83ea605f33fef" providerId="LiveId" clId="{61FD1115-FC8D-41F1-8D99-ED705132BF34}"/>
    <pc:docChg chg="modSld">
      <pc:chgData name="Francisca Azevedo" userId="7bd83ea605f33fef" providerId="LiveId" clId="{61FD1115-FC8D-41F1-8D99-ED705132BF34}" dt="2026-05-20T16:33:25.189" v="4" actId="20577"/>
      <pc:docMkLst>
        <pc:docMk/>
      </pc:docMkLst>
      <pc:sldChg chg="modSp mod">
        <pc:chgData name="Francisca Azevedo" userId="7bd83ea605f33fef" providerId="LiveId" clId="{61FD1115-FC8D-41F1-8D99-ED705132BF34}" dt="2026-05-20T16:33:25.189" v="4" actId="20577"/>
        <pc:sldMkLst>
          <pc:docMk/>
          <pc:sldMk cId="0" sldId="256"/>
        </pc:sldMkLst>
        <pc:spChg chg="mod">
          <ac:chgData name="Francisca Azevedo" userId="7bd83ea605f33fef" providerId="LiveId" clId="{61FD1115-FC8D-41F1-8D99-ED705132BF34}" dt="2026-05-20T16:33:25.189" v="4" actId="20577"/>
          <ac:spMkLst>
            <pc:docMk/>
            <pc:sldMk cId="0" sldId="256"/>
            <ac:spMk id="89" creationId="{00000000-0000-0000-0000-000000000000}"/>
          </ac:spMkLst>
        </pc:spChg>
      </pc:sldChg>
    </pc:docChg>
  </pc:docChgLst>
  <pc:docChgLst>
    <pc:chgData name="Maria Cristina Mac Dowell" userId="d78e9168-0411-4a6f-a138-9b9dcd488f15" providerId="ADAL" clId="{56CA9CA1-FF65-4E01-9E92-A53715AD80E8}"/>
    <pc:docChg chg="undo redo custSel addSld delSld modSld sldOrd addMainMaster delMainMaster">
      <pc:chgData name="Maria Cristina Mac Dowell" userId="d78e9168-0411-4a6f-a138-9b9dcd488f15" providerId="ADAL" clId="{56CA9CA1-FF65-4E01-9E92-A53715AD80E8}" dt="2026-06-01T14:05:25.459" v="1066" actId="478"/>
      <pc:docMkLst>
        <pc:docMk/>
      </pc:docMkLst>
      <pc:sldChg chg="modSp mod">
        <pc:chgData name="Maria Cristina Mac Dowell" userId="d78e9168-0411-4a6f-a138-9b9dcd488f15" providerId="ADAL" clId="{56CA9CA1-FF65-4E01-9E92-A53715AD80E8}" dt="2026-06-01T13:17:14.195" v="340" actId="1036"/>
        <pc:sldMkLst>
          <pc:docMk/>
          <pc:sldMk cId="0" sldId="256"/>
        </pc:sldMkLst>
        <pc:spChg chg="mod">
          <ac:chgData name="Maria Cristina Mac Dowell" userId="d78e9168-0411-4a6f-a138-9b9dcd488f15" providerId="ADAL" clId="{56CA9CA1-FF65-4E01-9E92-A53715AD80E8}" dt="2026-06-01T12:53:03.524" v="8" actId="1076"/>
          <ac:spMkLst>
            <pc:docMk/>
            <pc:sldMk cId="0" sldId="256"/>
            <ac:spMk id="86" creationId="{00000000-0000-0000-0000-000000000000}"/>
          </ac:spMkLst>
        </pc:spChg>
        <pc:spChg chg="mod">
          <ac:chgData name="Maria Cristina Mac Dowell" userId="d78e9168-0411-4a6f-a138-9b9dcd488f15" providerId="ADAL" clId="{56CA9CA1-FF65-4E01-9E92-A53715AD80E8}" dt="2026-06-01T13:17:14.195" v="340" actId="1036"/>
          <ac:spMkLst>
            <pc:docMk/>
            <pc:sldMk cId="0" sldId="256"/>
            <ac:spMk id="88" creationId="{00000000-0000-0000-0000-000000000000}"/>
          </ac:spMkLst>
        </pc:spChg>
        <pc:spChg chg="mod">
          <ac:chgData name="Maria Cristina Mac Dowell" userId="d78e9168-0411-4a6f-a138-9b9dcd488f15" providerId="ADAL" clId="{56CA9CA1-FF65-4E01-9E92-A53715AD80E8}" dt="2026-06-01T12:54:56.028" v="146" actId="14100"/>
          <ac:spMkLst>
            <pc:docMk/>
            <pc:sldMk cId="0" sldId="256"/>
            <ac:spMk id="89" creationId="{00000000-0000-0000-0000-000000000000}"/>
          </ac:spMkLst>
        </pc:spChg>
      </pc:sldChg>
      <pc:sldChg chg="addSp delSp modSp mod modNotes">
        <pc:chgData name="Maria Cristina Mac Dowell" userId="d78e9168-0411-4a6f-a138-9b9dcd488f15" providerId="ADAL" clId="{56CA9CA1-FF65-4E01-9E92-A53715AD80E8}" dt="2026-06-01T12:58:08.933" v="185" actId="255"/>
        <pc:sldMkLst>
          <pc:docMk/>
          <pc:sldMk cId="0" sldId="257"/>
        </pc:sldMkLst>
        <pc:spChg chg="add mod">
          <ac:chgData name="Maria Cristina Mac Dowell" userId="d78e9168-0411-4a6f-a138-9b9dcd488f15" providerId="ADAL" clId="{56CA9CA1-FF65-4E01-9E92-A53715AD80E8}" dt="2026-06-01T12:58:08.933" v="185" actId="255"/>
          <ac:spMkLst>
            <pc:docMk/>
            <pc:sldMk cId="0" sldId="257"/>
            <ac:spMk id="4" creationId="{116C031E-8855-6A99-E487-EA0EB12D802A}"/>
          </ac:spMkLst>
        </pc:spChg>
        <pc:spChg chg="mod">
          <ac:chgData name="Maria Cristina Mac Dowell" userId="d78e9168-0411-4a6f-a138-9b9dcd488f15" providerId="ADAL" clId="{56CA9CA1-FF65-4E01-9E92-A53715AD80E8}" dt="2026-06-01T12:57:49.529" v="183" actId="1076"/>
          <ac:spMkLst>
            <pc:docMk/>
            <pc:sldMk cId="0" sldId="257"/>
            <ac:spMk id="96" creationId="{00000000-0000-0000-0000-000000000000}"/>
          </ac:spMkLst>
        </pc:spChg>
        <pc:spChg chg="del">
          <ac:chgData name="Maria Cristina Mac Dowell" userId="d78e9168-0411-4a6f-a138-9b9dcd488f15" providerId="ADAL" clId="{56CA9CA1-FF65-4E01-9E92-A53715AD80E8}" dt="2026-06-01T12:56:27.648" v="149" actId="478"/>
          <ac:spMkLst>
            <pc:docMk/>
            <pc:sldMk cId="0" sldId="257"/>
            <ac:spMk id="98" creationId="{00000000-0000-0000-0000-000000000000}"/>
          </ac:spMkLst>
        </pc:spChg>
        <pc:picChg chg="add mod">
          <ac:chgData name="Maria Cristina Mac Dowell" userId="d78e9168-0411-4a6f-a138-9b9dcd488f15" providerId="ADAL" clId="{56CA9CA1-FF65-4E01-9E92-A53715AD80E8}" dt="2026-06-01T12:56:28.532" v="150"/>
          <ac:picMkLst>
            <pc:docMk/>
            <pc:sldMk cId="0" sldId="257"/>
            <ac:picMk id="2" creationId="{F27019A3-A369-65BD-89A4-79B46EFFF93F}"/>
          </ac:picMkLst>
        </pc:picChg>
        <pc:picChg chg="add mod">
          <ac:chgData name="Maria Cristina Mac Dowell" userId="d78e9168-0411-4a6f-a138-9b9dcd488f15" providerId="ADAL" clId="{56CA9CA1-FF65-4E01-9E92-A53715AD80E8}" dt="2026-06-01T12:56:52.382" v="153" actId="1076"/>
          <ac:picMkLst>
            <pc:docMk/>
            <pc:sldMk cId="0" sldId="257"/>
            <ac:picMk id="3" creationId="{C9B63015-0688-C86F-8740-D34153C8894A}"/>
          </ac:picMkLst>
        </pc:picChg>
      </pc:sldChg>
      <pc:sldChg chg="addSp delSp modSp mod modNotes">
        <pc:chgData name="Maria Cristina Mac Dowell" userId="d78e9168-0411-4a6f-a138-9b9dcd488f15" providerId="ADAL" clId="{56CA9CA1-FF65-4E01-9E92-A53715AD80E8}" dt="2026-06-01T13:27:05.253" v="443"/>
        <pc:sldMkLst>
          <pc:docMk/>
          <pc:sldMk cId="0" sldId="258"/>
        </pc:sldMkLst>
        <pc:spChg chg="add mod">
          <ac:chgData name="Maria Cristina Mac Dowell" userId="d78e9168-0411-4a6f-a138-9b9dcd488f15" providerId="ADAL" clId="{56CA9CA1-FF65-4E01-9E92-A53715AD80E8}" dt="2026-06-01T13:27:05.253" v="443"/>
          <ac:spMkLst>
            <pc:docMk/>
            <pc:sldMk cId="0" sldId="258"/>
            <ac:spMk id="2" creationId="{0B7523DF-1174-6177-9D15-1ACE01BA9314}"/>
          </ac:spMkLst>
        </pc:spChg>
        <pc:spChg chg="del">
          <ac:chgData name="Maria Cristina Mac Dowell" userId="d78e9168-0411-4a6f-a138-9b9dcd488f15" providerId="ADAL" clId="{56CA9CA1-FF65-4E01-9E92-A53715AD80E8}" dt="2026-06-01T13:27:04.577" v="442" actId="478"/>
          <ac:spMkLst>
            <pc:docMk/>
            <pc:sldMk cId="0" sldId="258"/>
            <ac:spMk id="107" creationId="{00000000-0000-0000-0000-000000000000}"/>
          </ac:spMkLst>
        </pc:spChg>
        <pc:spChg chg="del">
          <ac:chgData name="Maria Cristina Mac Dowell" userId="d78e9168-0411-4a6f-a138-9b9dcd488f15" providerId="ADAL" clId="{56CA9CA1-FF65-4E01-9E92-A53715AD80E8}" dt="2026-06-01T13:27:04.577" v="442" actId="478"/>
          <ac:spMkLst>
            <pc:docMk/>
            <pc:sldMk cId="0" sldId="258"/>
            <ac:spMk id="108" creationId="{00000000-0000-0000-0000-000000000000}"/>
          </ac:spMkLst>
        </pc:spChg>
      </pc:sldChg>
      <pc:sldChg chg="addSp delSp del mod ord modNotes">
        <pc:chgData name="Maria Cristina Mac Dowell" userId="d78e9168-0411-4a6f-a138-9b9dcd488f15" providerId="ADAL" clId="{56CA9CA1-FF65-4E01-9E92-A53715AD80E8}" dt="2026-06-01T13:53:06.298" v="857" actId="47"/>
        <pc:sldMkLst>
          <pc:docMk/>
          <pc:sldMk cId="0" sldId="259"/>
        </pc:sldMkLst>
        <pc:spChg chg="add del">
          <ac:chgData name="Maria Cristina Mac Dowell" userId="d78e9168-0411-4a6f-a138-9b9dcd488f15" providerId="ADAL" clId="{56CA9CA1-FF65-4E01-9E92-A53715AD80E8}" dt="2026-06-01T13:52:00.063" v="846" actId="478"/>
          <ac:spMkLst>
            <pc:docMk/>
            <pc:sldMk cId="0" sldId="259"/>
            <ac:spMk id="117" creationId="{00000000-0000-0000-0000-000000000000}"/>
          </ac:spMkLst>
        </pc:spChg>
        <pc:spChg chg="add del">
          <ac:chgData name="Maria Cristina Mac Dowell" userId="d78e9168-0411-4a6f-a138-9b9dcd488f15" providerId="ADAL" clId="{56CA9CA1-FF65-4E01-9E92-A53715AD80E8}" dt="2026-06-01T13:52:00.063" v="846" actId="478"/>
          <ac:spMkLst>
            <pc:docMk/>
            <pc:sldMk cId="0" sldId="259"/>
            <ac:spMk id="118" creationId="{00000000-0000-0000-0000-000000000000}"/>
          </ac:spMkLst>
        </pc:spChg>
        <pc:picChg chg="add del">
          <ac:chgData name="Maria Cristina Mac Dowell" userId="d78e9168-0411-4a6f-a138-9b9dcd488f15" providerId="ADAL" clId="{56CA9CA1-FF65-4E01-9E92-A53715AD80E8}" dt="2026-06-01T13:52:00.063" v="846" actId="478"/>
          <ac:picMkLst>
            <pc:docMk/>
            <pc:sldMk cId="0" sldId="259"/>
            <ac:picMk id="116" creationId="{00000000-0000-0000-0000-000000000000}"/>
          </ac:picMkLst>
        </pc:picChg>
      </pc:sldChg>
      <pc:sldChg chg="addSp delSp modSp add mod ord modNotes">
        <pc:chgData name="Maria Cristina Mac Dowell" userId="d78e9168-0411-4a6f-a138-9b9dcd488f15" providerId="ADAL" clId="{56CA9CA1-FF65-4E01-9E92-A53715AD80E8}" dt="2026-06-01T13:02:26.958" v="238" actId="14100"/>
        <pc:sldMkLst>
          <pc:docMk/>
          <pc:sldMk cId="2959671403" sldId="260"/>
        </pc:sldMkLst>
        <pc:spChg chg="add mod">
          <ac:chgData name="Maria Cristina Mac Dowell" userId="d78e9168-0411-4a6f-a138-9b9dcd488f15" providerId="ADAL" clId="{56CA9CA1-FF65-4E01-9E92-A53715AD80E8}" dt="2026-06-01T12:58:39.111" v="189" actId="207"/>
          <ac:spMkLst>
            <pc:docMk/>
            <pc:sldMk cId="2959671403" sldId="260"/>
            <ac:spMk id="3" creationId="{E6976F8A-4B1C-0144-DE27-5904AEDA81AB}"/>
          </ac:spMkLst>
        </pc:spChg>
        <pc:spChg chg="add mod">
          <ac:chgData name="Maria Cristina Mac Dowell" userId="d78e9168-0411-4a6f-a138-9b9dcd488f15" providerId="ADAL" clId="{56CA9CA1-FF65-4E01-9E92-A53715AD80E8}" dt="2026-06-01T12:59:53.769" v="194" actId="1076"/>
          <ac:spMkLst>
            <pc:docMk/>
            <pc:sldMk cId="2959671403" sldId="260"/>
            <ac:spMk id="4" creationId="{BA2C28B9-AF8E-CC54-D806-F2B301171C4C}"/>
          </ac:spMkLst>
        </pc:spChg>
        <pc:spChg chg="add mod">
          <ac:chgData name="Maria Cristina Mac Dowell" userId="d78e9168-0411-4a6f-a138-9b9dcd488f15" providerId="ADAL" clId="{56CA9CA1-FF65-4E01-9E92-A53715AD80E8}" dt="2026-06-01T13:02:26.958" v="238" actId="14100"/>
          <ac:spMkLst>
            <pc:docMk/>
            <pc:sldMk cId="2959671403" sldId="260"/>
            <ac:spMk id="5" creationId="{AF974581-A083-9A97-8B81-0ADE565591C6}"/>
          </ac:spMkLst>
        </pc:spChg>
        <pc:spChg chg="add mod">
          <ac:chgData name="Maria Cristina Mac Dowell" userId="d78e9168-0411-4a6f-a138-9b9dcd488f15" providerId="ADAL" clId="{56CA9CA1-FF65-4E01-9E92-A53715AD80E8}" dt="2026-06-01T13:02:26.958" v="238" actId="14100"/>
          <ac:spMkLst>
            <pc:docMk/>
            <pc:sldMk cId="2959671403" sldId="260"/>
            <ac:spMk id="6" creationId="{499330A8-EC9E-A23D-0E67-F0EBD44A3C78}"/>
          </ac:spMkLst>
        </pc:spChg>
        <pc:spChg chg="add mod">
          <ac:chgData name="Maria Cristina Mac Dowell" userId="d78e9168-0411-4a6f-a138-9b9dcd488f15" providerId="ADAL" clId="{56CA9CA1-FF65-4E01-9E92-A53715AD80E8}" dt="2026-06-01T13:02:26.958" v="238" actId="14100"/>
          <ac:spMkLst>
            <pc:docMk/>
            <pc:sldMk cId="2959671403" sldId="260"/>
            <ac:spMk id="7" creationId="{DF9DDEB9-6C57-E126-3DBD-E0B2664D275E}"/>
          </ac:spMkLst>
        </pc:spChg>
        <pc:spChg chg="add mod">
          <ac:chgData name="Maria Cristina Mac Dowell" userId="d78e9168-0411-4a6f-a138-9b9dcd488f15" providerId="ADAL" clId="{56CA9CA1-FF65-4E01-9E92-A53715AD80E8}" dt="2026-06-01T13:01:17.614" v="221" actId="1035"/>
          <ac:spMkLst>
            <pc:docMk/>
            <pc:sldMk cId="2959671403" sldId="260"/>
            <ac:spMk id="8" creationId="{9C25B193-4D00-84BA-4245-5C5F72DB91FB}"/>
          </ac:spMkLst>
        </pc:spChg>
        <pc:spChg chg="add mod">
          <ac:chgData name="Maria Cristina Mac Dowell" userId="d78e9168-0411-4a6f-a138-9b9dcd488f15" providerId="ADAL" clId="{56CA9CA1-FF65-4E01-9E92-A53715AD80E8}" dt="2026-06-01T13:01:17.614" v="221" actId="1035"/>
          <ac:spMkLst>
            <pc:docMk/>
            <pc:sldMk cId="2959671403" sldId="260"/>
            <ac:spMk id="9" creationId="{1CA618DE-EA9D-728C-F90F-8D666B76C050}"/>
          </ac:spMkLst>
        </pc:spChg>
        <pc:spChg chg="add mod">
          <ac:chgData name="Maria Cristina Mac Dowell" userId="d78e9168-0411-4a6f-a138-9b9dcd488f15" providerId="ADAL" clId="{56CA9CA1-FF65-4E01-9E92-A53715AD80E8}" dt="2026-06-01T13:01:17.614" v="221" actId="1035"/>
          <ac:spMkLst>
            <pc:docMk/>
            <pc:sldMk cId="2959671403" sldId="260"/>
            <ac:spMk id="10" creationId="{D2EA9F8C-B64F-98D4-340B-026AECE6702B}"/>
          </ac:spMkLst>
        </pc:spChg>
        <pc:spChg chg="add mod">
          <ac:chgData name="Maria Cristina Mac Dowell" userId="d78e9168-0411-4a6f-a138-9b9dcd488f15" providerId="ADAL" clId="{56CA9CA1-FF65-4E01-9E92-A53715AD80E8}" dt="2026-06-01T13:01:17.614" v="221" actId="1035"/>
          <ac:spMkLst>
            <pc:docMk/>
            <pc:sldMk cId="2959671403" sldId="260"/>
            <ac:spMk id="11" creationId="{194C2B5C-153D-6292-C496-7D196030BBDC}"/>
          </ac:spMkLst>
        </pc:spChg>
        <pc:spChg chg="add mod">
          <ac:chgData name="Maria Cristina Mac Dowell" userId="d78e9168-0411-4a6f-a138-9b9dcd488f15" providerId="ADAL" clId="{56CA9CA1-FF65-4E01-9E92-A53715AD80E8}" dt="2026-06-01T13:01:17.614" v="221" actId="1035"/>
          <ac:spMkLst>
            <pc:docMk/>
            <pc:sldMk cId="2959671403" sldId="260"/>
            <ac:spMk id="12" creationId="{4FB471E2-6537-0161-AAD4-EE4A33FB003F}"/>
          </ac:spMkLst>
        </pc:spChg>
        <pc:spChg chg="mod">
          <ac:chgData name="Maria Cristina Mac Dowell" userId="d78e9168-0411-4a6f-a138-9b9dcd488f15" providerId="ADAL" clId="{56CA9CA1-FF65-4E01-9E92-A53715AD80E8}" dt="2026-06-01T13:01:17.614" v="221" actId="1035"/>
          <ac:spMkLst>
            <pc:docMk/>
            <pc:sldMk cId="2959671403" sldId="260"/>
            <ac:spMk id="94" creationId="{5F87F677-22D4-CACF-1BC0-E77A7AA3FF16}"/>
          </ac:spMkLst>
        </pc:spChg>
        <pc:spChg chg="mod">
          <ac:chgData name="Maria Cristina Mac Dowell" userId="d78e9168-0411-4a6f-a138-9b9dcd488f15" providerId="ADAL" clId="{56CA9CA1-FF65-4E01-9E92-A53715AD80E8}" dt="2026-06-01T13:01:17.614" v="221" actId="1035"/>
          <ac:spMkLst>
            <pc:docMk/>
            <pc:sldMk cId="2959671403" sldId="260"/>
            <ac:spMk id="95" creationId="{CCE8279F-1D61-BE15-BFA6-C3EC64766E00}"/>
          </ac:spMkLst>
        </pc:spChg>
        <pc:spChg chg="del">
          <ac:chgData name="Maria Cristina Mac Dowell" userId="d78e9168-0411-4a6f-a138-9b9dcd488f15" providerId="ADAL" clId="{56CA9CA1-FF65-4E01-9E92-A53715AD80E8}" dt="2026-06-01T12:58:34.012" v="187" actId="478"/>
          <ac:spMkLst>
            <pc:docMk/>
            <pc:sldMk cId="2959671403" sldId="260"/>
            <ac:spMk id="98" creationId="{AF5AF9B5-0057-43D6-4FB9-470A360AB8AD}"/>
          </ac:spMkLst>
        </pc:spChg>
        <pc:picChg chg="mod">
          <ac:chgData name="Maria Cristina Mac Dowell" userId="d78e9168-0411-4a6f-a138-9b9dcd488f15" providerId="ADAL" clId="{56CA9CA1-FF65-4E01-9E92-A53715AD80E8}" dt="2026-06-01T13:00:47.496" v="198" actId="208"/>
          <ac:picMkLst>
            <pc:docMk/>
            <pc:sldMk cId="2959671403" sldId="260"/>
            <ac:picMk id="13" creationId="{E88CE112-F42E-2524-FC29-33581CC7CC81}"/>
          </ac:picMkLst>
        </pc:picChg>
      </pc:sldChg>
      <pc:sldChg chg="addSp delSp modSp add mod modNotes">
        <pc:chgData name="Maria Cristina Mac Dowell" userId="d78e9168-0411-4a6f-a138-9b9dcd488f15" providerId="ADAL" clId="{56CA9CA1-FF65-4E01-9E92-A53715AD80E8}" dt="2026-06-01T13:37:44.813" v="594"/>
        <pc:sldMkLst>
          <pc:docMk/>
          <pc:sldMk cId="3587590567" sldId="261"/>
        </pc:sldMkLst>
        <pc:spChg chg="add mod">
          <ac:chgData name="Maria Cristina Mac Dowell" userId="d78e9168-0411-4a6f-a138-9b9dcd488f15" providerId="ADAL" clId="{56CA9CA1-FF65-4E01-9E92-A53715AD80E8}" dt="2026-06-01T13:37:44.813" v="594"/>
          <ac:spMkLst>
            <pc:docMk/>
            <pc:sldMk cId="3587590567" sldId="261"/>
            <ac:spMk id="2" creationId="{5615BB91-B3F9-1DF9-CF25-00F217D492CB}"/>
          </ac:spMkLst>
        </pc:spChg>
        <pc:spChg chg="del">
          <ac:chgData name="Maria Cristina Mac Dowell" userId="d78e9168-0411-4a6f-a138-9b9dcd488f15" providerId="ADAL" clId="{56CA9CA1-FF65-4E01-9E92-A53715AD80E8}" dt="2026-06-01T13:37:43.534" v="593" actId="478"/>
          <ac:spMkLst>
            <pc:docMk/>
            <pc:sldMk cId="3587590567" sldId="261"/>
            <ac:spMk id="103" creationId="{39CDCE56-E190-7592-C757-E7F5FBB54AEB}"/>
          </ac:spMkLst>
        </pc:spChg>
        <pc:spChg chg="del mod">
          <ac:chgData name="Maria Cristina Mac Dowell" userId="d78e9168-0411-4a6f-a138-9b9dcd488f15" providerId="ADAL" clId="{56CA9CA1-FF65-4E01-9E92-A53715AD80E8}" dt="2026-06-01T13:37:43.534" v="593" actId="478"/>
          <ac:spMkLst>
            <pc:docMk/>
            <pc:sldMk cId="3587590567" sldId="261"/>
            <ac:spMk id="107" creationId="{0BB9C124-8B8F-C0EA-137F-FC959F2C2E37}"/>
          </ac:spMkLst>
        </pc:spChg>
        <pc:spChg chg="del">
          <ac:chgData name="Maria Cristina Mac Dowell" userId="d78e9168-0411-4a6f-a138-9b9dcd488f15" providerId="ADAL" clId="{56CA9CA1-FF65-4E01-9E92-A53715AD80E8}" dt="2026-06-01T13:37:43.534" v="593" actId="478"/>
          <ac:spMkLst>
            <pc:docMk/>
            <pc:sldMk cId="3587590567" sldId="261"/>
            <ac:spMk id="108" creationId="{5CDDFB40-41B2-6083-6A8C-7A669228AECA}"/>
          </ac:spMkLst>
        </pc:spChg>
      </pc:sldChg>
      <pc:sldChg chg="addSp delSp modSp add mod">
        <pc:chgData name="Maria Cristina Mac Dowell" userId="d78e9168-0411-4a6f-a138-9b9dcd488f15" providerId="ADAL" clId="{56CA9CA1-FF65-4E01-9E92-A53715AD80E8}" dt="2026-06-01T13:59:51.556" v="957" actId="108"/>
        <pc:sldMkLst>
          <pc:docMk/>
          <pc:sldMk cId="1248597329" sldId="262"/>
        </pc:sldMkLst>
        <pc:spChg chg="add mod">
          <ac:chgData name="Maria Cristina Mac Dowell" userId="d78e9168-0411-4a6f-a138-9b9dcd488f15" providerId="ADAL" clId="{56CA9CA1-FF65-4E01-9E92-A53715AD80E8}" dt="2026-06-01T13:25:38.380" v="414" actId="1076"/>
          <ac:spMkLst>
            <pc:docMk/>
            <pc:sldMk cId="1248597329" sldId="262"/>
            <ac:spMk id="2" creationId="{F52622B1-47BE-7DC4-734D-224E704E022F}"/>
          </ac:spMkLst>
        </pc:spChg>
        <pc:spChg chg="add mod">
          <ac:chgData name="Maria Cristina Mac Dowell" userId="d78e9168-0411-4a6f-a138-9b9dcd488f15" providerId="ADAL" clId="{56CA9CA1-FF65-4E01-9E92-A53715AD80E8}" dt="2026-06-01T13:59:51.556" v="957" actId="108"/>
          <ac:spMkLst>
            <pc:docMk/>
            <pc:sldMk cId="1248597329" sldId="262"/>
            <ac:spMk id="3" creationId="{49CC7574-48EF-7AB9-A763-86006338ECCF}"/>
          </ac:spMkLst>
        </pc:spChg>
        <pc:spChg chg="del">
          <ac:chgData name="Maria Cristina Mac Dowell" userId="d78e9168-0411-4a6f-a138-9b9dcd488f15" providerId="ADAL" clId="{56CA9CA1-FF65-4E01-9E92-A53715AD80E8}" dt="2026-06-01T13:25:08.671" v="408" actId="478"/>
          <ac:spMkLst>
            <pc:docMk/>
            <pc:sldMk cId="1248597329" sldId="262"/>
            <ac:spMk id="98" creationId="{A0ABC53F-B2BD-9161-1275-8DD94BBB7D19}"/>
          </ac:spMkLst>
        </pc:spChg>
      </pc:sldChg>
      <pc:sldChg chg="add del modNotes">
        <pc:chgData name="Maria Cristina Mac Dowell" userId="d78e9168-0411-4a6f-a138-9b9dcd488f15" providerId="ADAL" clId="{56CA9CA1-FF65-4E01-9E92-A53715AD80E8}" dt="2026-06-01T13:20:21.618" v="369" actId="2696"/>
        <pc:sldMkLst>
          <pc:docMk/>
          <pc:sldMk cId="1686352792" sldId="262"/>
        </pc:sldMkLst>
      </pc:sldChg>
      <pc:sldChg chg="addSp delSp modSp add mod modNotes">
        <pc:chgData name="Maria Cristina Mac Dowell" userId="d78e9168-0411-4a6f-a138-9b9dcd488f15" providerId="ADAL" clId="{56CA9CA1-FF65-4E01-9E92-A53715AD80E8}" dt="2026-06-01T13:47:58.631" v="749" actId="22"/>
        <pc:sldMkLst>
          <pc:docMk/>
          <pc:sldMk cId="3403153418" sldId="263"/>
        </pc:sldMkLst>
        <pc:spChg chg="mod">
          <ac:chgData name="Maria Cristina Mac Dowell" userId="d78e9168-0411-4a6f-a138-9b9dcd488f15" providerId="ADAL" clId="{56CA9CA1-FF65-4E01-9E92-A53715AD80E8}" dt="2026-06-01T13:46:49.135" v="737"/>
          <ac:spMkLst>
            <pc:docMk/>
            <pc:sldMk cId="3403153418" sldId="263"/>
            <ac:spMk id="4" creationId="{EF10892A-CAF1-69FD-DBCB-13D304C0D744}"/>
          </ac:spMkLst>
        </pc:spChg>
        <pc:spChg chg="mod">
          <ac:chgData name="Maria Cristina Mac Dowell" userId="d78e9168-0411-4a6f-a138-9b9dcd488f15" providerId="ADAL" clId="{56CA9CA1-FF65-4E01-9E92-A53715AD80E8}" dt="2026-06-01T13:46:49.135" v="737"/>
          <ac:spMkLst>
            <pc:docMk/>
            <pc:sldMk cId="3403153418" sldId="263"/>
            <ac:spMk id="9" creationId="{500B3AD6-BD5D-21C2-181B-0EF7353C9AFF}"/>
          </ac:spMkLst>
        </pc:spChg>
        <pc:spChg chg="add mod">
          <ac:chgData name="Maria Cristina Mac Dowell" userId="d78e9168-0411-4a6f-a138-9b9dcd488f15" providerId="ADAL" clId="{56CA9CA1-FF65-4E01-9E92-A53715AD80E8}" dt="2026-06-01T13:46:49.135" v="737"/>
          <ac:spMkLst>
            <pc:docMk/>
            <pc:sldMk cId="3403153418" sldId="263"/>
            <ac:spMk id="10" creationId="{ABCA0CFA-A7E7-3414-E674-A061DC49B431}"/>
          </ac:spMkLst>
        </pc:spChg>
        <pc:spChg chg="add mod">
          <ac:chgData name="Maria Cristina Mac Dowell" userId="d78e9168-0411-4a6f-a138-9b9dcd488f15" providerId="ADAL" clId="{56CA9CA1-FF65-4E01-9E92-A53715AD80E8}" dt="2026-06-01T13:46:49.135" v="737"/>
          <ac:spMkLst>
            <pc:docMk/>
            <pc:sldMk cId="3403153418" sldId="263"/>
            <ac:spMk id="11" creationId="{05B771A6-6E7D-8068-B641-4ABD6B5BA049}"/>
          </ac:spMkLst>
        </pc:spChg>
        <pc:spChg chg="mod">
          <ac:chgData name="Maria Cristina Mac Dowell" userId="d78e9168-0411-4a6f-a138-9b9dcd488f15" providerId="ADAL" clId="{56CA9CA1-FF65-4E01-9E92-A53715AD80E8}" dt="2026-06-01T13:47:09.716" v="740"/>
          <ac:spMkLst>
            <pc:docMk/>
            <pc:sldMk cId="3403153418" sldId="263"/>
            <ac:spMk id="14" creationId="{35101F27-ACED-3961-D2C9-03685AAD6E95}"/>
          </ac:spMkLst>
        </pc:spChg>
        <pc:spChg chg="mod">
          <ac:chgData name="Maria Cristina Mac Dowell" userId="d78e9168-0411-4a6f-a138-9b9dcd488f15" providerId="ADAL" clId="{56CA9CA1-FF65-4E01-9E92-A53715AD80E8}" dt="2026-06-01T13:47:09.716" v="740"/>
          <ac:spMkLst>
            <pc:docMk/>
            <pc:sldMk cId="3403153418" sldId="263"/>
            <ac:spMk id="19" creationId="{38342DA3-7C42-2EB0-77FB-318977241778}"/>
          </ac:spMkLst>
        </pc:spChg>
        <pc:spChg chg="add mod">
          <ac:chgData name="Maria Cristina Mac Dowell" userId="d78e9168-0411-4a6f-a138-9b9dcd488f15" providerId="ADAL" clId="{56CA9CA1-FF65-4E01-9E92-A53715AD80E8}" dt="2026-06-01T13:47:11.883" v="741"/>
          <ac:spMkLst>
            <pc:docMk/>
            <pc:sldMk cId="3403153418" sldId="263"/>
            <ac:spMk id="20" creationId="{0B18A173-8DB6-127C-365B-615AE877BD99}"/>
          </ac:spMkLst>
        </pc:spChg>
        <pc:spChg chg="add mod">
          <ac:chgData name="Maria Cristina Mac Dowell" userId="d78e9168-0411-4a6f-a138-9b9dcd488f15" providerId="ADAL" clId="{56CA9CA1-FF65-4E01-9E92-A53715AD80E8}" dt="2026-06-01T13:47:09.716" v="740"/>
          <ac:spMkLst>
            <pc:docMk/>
            <pc:sldMk cId="3403153418" sldId="263"/>
            <ac:spMk id="21" creationId="{2A591CA3-DEB9-D366-EA50-06443D1C7BD5}"/>
          </ac:spMkLst>
        </pc:spChg>
        <pc:spChg chg="mod">
          <ac:chgData name="Maria Cristina Mac Dowell" userId="d78e9168-0411-4a6f-a138-9b9dcd488f15" providerId="ADAL" clId="{56CA9CA1-FF65-4E01-9E92-A53715AD80E8}" dt="2026-06-01T13:47:49.313" v="747"/>
          <ac:spMkLst>
            <pc:docMk/>
            <pc:sldMk cId="3403153418" sldId="263"/>
            <ac:spMk id="24" creationId="{8513A9CD-2DAF-FA99-A301-398EC3F00224}"/>
          </ac:spMkLst>
        </pc:spChg>
        <pc:spChg chg="mod">
          <ac:chgData name="Maria Cristina Mac Dowell" userId="d78e9168-0411-4a6f-a138-9b9dcd488f15" providerId="ADAL" clId="{56CA9CA1-FF65-4E01-9E92-A53715AD80E8}" dt="2026-06-01T13:47:49.313" v="747"/>
          <ac:spMkLst>
            <pc:docMk/>
            <pc:sldMk cId="3403153418" sldId="263"/>
            <ac:spMk id="29" creationId="{D6E45F5A-EF23-B531-0205-E39C0A51B847}"/>
          </ac:spMkLst>
        </pc:spChg>
        <pc:spChg chg="add mod">
          <ac:chgData name="Maria Cristina Mac Dowell" userId="d78e9168-0411-4a6f-a138-9b9dcd488f15" providerId="ADAL" clId="{56CA9CA1-FF65-4E01-9E92-A53715AD80E8}" dt="2026-06-01T13:47:52.012" v="748"/>
          <ac:spMkLst>
            <pc:docMk/>
            <pc:sldMk cId="3403153418" sldId="263"/>
            <ac:spMk id="30" creationId="{4526C7D8-8313-06B7-4509-E3D9EBABCF7D}"/>
          </ac:spMkLst>
        </pc:spChg>
        <pc:spChg chg="add mod">
          <ac:chgData name="Maria Cristina Mac Dowell" userId="d78e9168-0411-4a6f-a138-9b9dcd488f15" providerId="ADAL" clId="{56CA9CA1-FF65-4E01-9E92-A53715AD80E8}" dt="2026-06-01T13:47:49.313" v="747"/>
          <ac:spMkLst>
            <pc:docMk/>
            <pc:sldMk cId="3403153418" sldId="263"/>
            <ac:spMk id="31" creationId="{BE049C07-D270-F621-4727-61CE2527E7D1}"/>
          </ac:spMkLst>
        </pc:spChg>
        <pc:spChg chg="add">
          <ac:chgData name="Maria Cristina Mac Dowell" userId="d78e9168-0411-4a6f-a138-9b9dcd488f15" providerId="ADAL" clId="{56CA9CA1-FF65-4E01-9E92-A53715AD80E8}" dt="2026-06-01T13:47:58.631" v="749" actId="22"/>
          <ac:spMkLst>
            <pc:docMk/>
            <pc:sldMk cId="3403153418" sldId="263"/>
            <ac:spMk id="33" creationId="{6FD043C1-9011-13C6-8B32-2BC57C92CC0E}"/>
          </ac:spMkLst>
        </pc:spChg>
        <pc:spChg chg="del">
          <ac:chgData name="Maria Cristina Mac Dowell" userId="d78e9168-0411-4a6f-a138-9b9dcd488f15" providerId="ADAL" clId="{56CA9CA1-FF65-4E01-9E92-A53715AD80E8}" dt="2026-06-01T13:46:41.137" v="736" actId="478"/>
          <ac:spMkLst>
            <pc:docMk/>
            <pc:sldMk cId="3403153418" sldId="263"/>
            <ac:spMk id="107" creationId="{12855757-0970-4383-2447-5065AB098439}"/>
          </ac:spMkLst>
        </pc:spChg>
        <pc:spChg chg="del">
          <ac:chgData name="Maria Cristina Mac Dowell" userId="d78e9168-0411-4a6f-a138-9b9dcd488f15" providerId="ADAL" clId="{56CA9CA1-FF65-4E01-9E92-A53715AD80E8}" dt="2026-06-01T13:46:41.137" v="736" actId="478"/>
          <ac:spMkLst>
            <pc:docMk/>
            <pc:sldMk cId="3403153418" sldId="263"/>
            <ac:spMk id="108" creationId="{0898E827-99A5-2A39-306E-41BDD2A8E805}"/>
          </ac:spMkLst>
        </pc:spChg>
        <pc:grpChg chg="add mod">
          <ac:chgData name="Maria Cristina Mac Dowell" userId="d78e9168-0411-4a6f-a138-9b9dcd488f15" providerId="ADAL" clId="{56CA9CA1-FF65-4E01-9E92-A53715AD80E8}" dt="2026-06-01T13:46:49.135" v="737"/>
          <ac:grpSpMkLst>
            <pc:docMk/>
            <pc:sldMk cId="3403153418" sldId="263"/>
            <ac:grpSpMk id="3" creationId="{4BE22D4C-4B6D-A79E-6B25-3855649A031B}"/>
          </ac:grpSpMkLst>
        </pc:grpChg>
        <pc:grpChg chg="add mod">
          <ac:chgData name="Maria Cristina Mac Dowell" userId="d78e9168-0411-4a6f-a138-9b9dcd488f15" providerId="ADAL" clId="{56CA9CA1-FF65-4E01-9E92-A53715AD80E8}" dt="2026-06-01T13:46:49.135" v="737"/>
          <ac:grpSpMkLst>
            <pc:docMk/>
            <pc:sldMk cId="3403153418" sldId="263"/>
            <ac:grpSpMk id="5" creationId="{2BFDA06F-CB6D-2F65-8B3C-AFA9719E47BD}"/>
          </ac:grpSpMkLst>
        </pc:grpChg>
        <pc:grpChg chg="add mod">
          <ac:chgData name="Maria Cristina Mac Dowell" userId="d78e9168-0411-4a6f-a138-9b9dcd488f15" providerId="ADAL" clId="{56CA9CA1-FF65-4E01-9E92-A53715AD80E8}" dt="2026-06-01T13:47:09.716" v="740"/>
          <ac:grpSpMkLst>
            <pc:docMk/>
            <pc:sldMk cId="3403153418" sldId="263"/>
            <ac:grpSpMk id="13" creationId="{323A2085-EBF7-B267-7AC6-2C60E0F479E4}"/>
          </ac:grpSpMkLst>
        </pc:grpChg>
        <pc:grpChg chg="add mod">
          <ac:chgData name="Maria Cristina Mac Dowell" userId="d78e9168-0411-4a6f-a138-9b9dcd488f15" providerId="ADAL" clId="{56CA9CA1-FF65-4E01-9E92-A53715AD80E8}" dt="2026-06-01T13:47:09.716" v="740"/>
          <ac:grpSpMkLst>
            <pc:docMk/>
            <pc:sldMk cId="3403153418" sldId="263"/>
            <ac:grpSpMk id="15" creationId="{8EA1F061-BFB4-D8CC-2CFF-05626357961C}"/>
          </ac:grpSpMkLst>
        </pc:grpChg>
        <pc:grpChg chg="add mod">
          <ac:chgData name="Maria Cristina Mac Dowell" userId="d78e9168-0411-4a6f-a138-9b9dcd488f15" providerId="ADAL" clId="{56CA9CA1-FF65-4E01-9E92-A53715AD80E8}" dt="2026-06-01T13:47:49.313" v="747"/>
          <ac:grpSpMkLst>
            <pc:docMk/>
            <pc:sldMk cId="3403153418" sldId="263"/>
            <ac:grpSpMk id="23" creationId="{E0D0E97B-5C2F-F7D2-D754-9736E74EA942}"/>
          </ac:grpSpMkLst>
        </pc:grpChg>
        <pc:grpChg chg="add mod">
          <ac:chgData name="Maria Cristina Mac Dowell" userId="d78e9168-0411-4a6f-a138-9b9dcd488f15" providerId="ADAL" clId="{56CA9CA1-FF65-4E01-9E92-A53715AD80E8}" dt="2026-06-01T13:47:49.313" v="747"/>
          <ac:grpSpMkLst>
            <pc:docMk/>
            <pc:sldMk cId="3403153418" sldId="263"/>
            <ac:grpSpMk id="25" creationId="{9B3190BF-B999-B6D5-9F6F-1010E827918D}"/>
          </ac:grpSpMkLst>
        </pc:grpChg>
        <pc:picChg chg="add mod">
          <ac:chgData name="Maria Cristina Mac Dowell" userId="d78e9168-0411-4a6f-a138-9b9dcd488f15" providerId="ADAL" clId="{56CA9CA1-FF65-4E01-9E92-A53715AD80E8}" dt="2026-06-01T13:46:49.135" v="737"/>
          <ac:picMkLst>
            <pc:docMk/>
            <pc:sldMk cId="3403153418" sldId="263"/>
            <ac:picMk id="2" creationId="{96186A29-E92E-6C37-49DF-ECBAD7D159C2}"/>
          </ac:picMkLst>
        </pc:picChg>
        <pc:picChg chg="mod">
          <ac:chgData name="Maria Cristina Mac Dowell" userId="d78e9168-0411-4a6f-a138-9b9dcd488f15" providerId="ADAL" clId="{56CA9CA1-FF65-4E01-9E92-A53715AD80E8}" dt="2026-06-01T13:46:49.135" v="737"/>
          <ac:picMkLst>
            <pc:docMk/>
            <pc:sldMk cId="3403153418" sldId="263"/>
            <ac:picMk id="6" creationId="{B223BF4D-3EB0-49E2-0F18-AFB96C2EC859}"/>
          </ac:picMkLst>
        </pc:picChg>
        <pc:picChg chg="mod">
          <ac:chgData name="Maria Cristina Mac Dowell" userId="d78e9168-0411-4a6f-a138-9b9dcd488f15" providerId="ADAL" clId="{56CA9CA1-FF65-4E01-9E92-A53715AD80E8}" dt="2026-06-01T13:46:49.135" v="737"/>
          <ac:picMkLst>
            <pc:docMk/>
            <pc:sldMk cId="3403153418" sldId="263"/>
            <ac:picMk id="7" creationId="{3C1255DD-4F28-DA3A-F180-3C96A8558279}"/>
          </ac:picMkLst>
        </pc:picChg>
        <pc:picChg chg="mod">
          <ac:chgData name="Maria Cristina Mac Dowell" userId="d78e9168-0411-4a6f-a138-9b9dcd488f15" providerId="ADAL" clId="{56CA9CA1-FF65-4E01-9E92-A53715AD80E8}" dt="2026-06-01T13:46:49.135" v="737"/>
          <ac:picMkLst>
            <pc:docMk/>
            <pc:sldMk cId="3403153418" sldId="263"/>
            <ac:picMk id="8" creationId="{BF26C96E-569A-FC3A-60A8-DEA121C6FB1E}"/>
          </ac:picMkLst>
        </pc:picChg>
        <pc:picChg chg="add mod">
          <ac:chgData name="Maria Cristina Mac Dowell" userId="d78e9168-0411-4a6f-a138-9b9dcd488f15" providerId="ADAL" clId="{56CA9CA1-FF65-4E01-9E92-A53715AD80E8}" dt="2026-06-01T13:47:09.716" v="740"/>
          <ac:picMkLst>
            <pc:docMk/>
            <pc:sldMk cId="3403153418" sldId="263"/>
            <ac:picMk id="12" creationId="{6377AEB0-0693-6635-1153-7E1338472858}"/>
          </ac:picMkLst>
        </pc:picChg>
        <pc:picChg chg="mod">
          <ac:chgData name="Maria Cristina Mac Dowell" userId="d78e9168-0411-4a6f-a138-9b9dcd488f15" providerId="ADAL" clId="{56CA9CA1-FF65-4E01-9E92-A53715AD80E8}" dt="2026-06-01T13:47:09.716" v="740"/>
          <ac:picMkLst>
            <pc:docMk/>
            <pc:sldMk cId="3403153418" sldId="263"/>
            <ac:picMk id="16" creationId="{AFAA9DAF-A956-C33E-0707-72090F6AC71D}"/>
          </ac:picMkLst>
        </pc:picChg>
        <pc:picChg chg="mod">
          <ac:chgData name="Maria Cristina Mac Dowell" userId="d78e9168-0411-4a6f-a138-9b9dcd488f15" providerId="ADAL" clId="{56CA9CA1-FF65-4E01-9E92-A53715AD80E8}" dt="2026-06-01T13:47:09.716" v="740"/>
          <ac:picMkLst>
            <pc:docMk/>
            <pc:sldMk cId="3403153418" sldId="263"/>
            <ac:picMk id="17" creationId="{41A218CC-81F4-4179-438A-2C047AB0803E}"/>
          </ac:picMkLst>
        </pc:picChg>
        <pc:picChg chg="mod">
          <ac:chgData name="Maria Cristina Mac Dowell" userId="d78e9168-0411-4a6f-a138-9b9dcd488f15" providerId="ADAL" clId="{56CA9CA1-FF65-4E01-9E92-A53715AD80E8}" dt="2026-06-01T13:47:09.716" v="740"/>
          <ac:picMkLst>
            <pc:docMk/>
            <pc:sldMk cId="3403153418" sldId="263"/>
            <ac:picMk id="18" creationId="{9D3B6356-D456-8766-8B47-7A00EF8D743A}"/>
          </ac:picMkLst>
        </pc:picChg>
        <pc:picChg chg="add mod">
          <ac:chgData name="Maria Cristina Mac Dowell" userId="d78e9168-0411-4a6f-a138-9b9dcd488f15" providerId="ADAL" clId="{56CA9CA1-FF65-4E01-9E92-A53715AD80E8}" dt="2026-06-01T13:47:49.313" v="747"/>
          <ac:picMkLst>
            <pc:docMk/>
            <pc:sldMk cId="3403153418" sldId="263"/>
            <ac:picMk id="22" creationId="{205E6D3C-B9C6-66AC-A3F9-AECBEB3FB443}"/>
          </ac:picMkLst>
        </pc:picChg>
        <pc:picChg chg="mod">
          <ac:chgData name="Maria Cristina Mac Dowell" userId="d78e9168-0411-4a6f-a138-9b9dcd488f15" providerId="ADAL" clId="{56CA9CA1-FF65-4E01-9E92-A53715AD80E8}" dt="2026-06-01T13:47:49.313" v="747"/>
          <ac:picMkLst>
            <pc:docMk/>
            <pc:sldMk cId="3403153418" sldId="263"/>
            <ac:picMk id="26" creationId="{E553720E-B9C5-A806-8C0C-F0F1CC025B20}"/>
          </ac:picMkLst>
        </pc:picChg>
        <pc:picChg chg="mod">
          <ac:chgData name="Maria Cristina Mac Dowell" userId="d78e9168-0411-4a6f-a138-9b9dcd488f15" providerId="ADAL" clId="{56CA9CA1-FF65-4E01-9E92-A53715AD80E8}" dt="2026-06-01T13:47:49.313" v="747"/>
          <ac:picMkLst>
            <pc:docMk/>
            <pc:sldMk cId="3403153418" sldId="263"/>
            <ac:picMk id="27" creationId="{FAC24769-4C42-0855-2437-43B4F3A378E3}"/>
          </ac:picMkLst>
        </pc:picChg>
        <pc:picChg chg="mod">
          <ac:chgData name="Maria Cristina Mac Dowell" userId="d78e9168-0411-4a6f-a138-9b9dcd488f15" providerId="ADAL" clId="{56CA9CA1-FF65-4E01-9E92-A53715AD80E8}" dt="2026-06-01T13:47:49.313" v="747"/>
          <ac:picMkLst>
            <pc:docMk/>
            <pc:sldMk cId="3403153418" sldId="263"/>
            <ac:picMk id="28" creationId="{4A5906F1-5D00-52ED-3F2F-3CE79A6FD3C6}"/>
          </ac:picMkLst>
        </pc:picChg>
      </pc:sldChg>
      <pc:sldChg chg="addSp delSp modSp add mod ord modNotes">
        <pc:chgData name="Maria Cristina Mac Dowell" userId="d78e9168-0411-4a6f-a138-9b9dcd488f15" providerId="ADAL" clId="{56CA9CA1-FF65-4E01-9E92-A53715AD80E8}" dt="2026-06-01T14:05:10.730" v="1064" actId="207"/>
        <pc:sldMkLst>
          <pc:docMk/>
          <pc:sldMk cId="960119371" sldId="264"/>
        </pc:sldMkLst>
        <pc:spChg chg="add mod">
          <ac:chgData name="Maria Cristina Mac Dowell" userId="d78e9168-0411-4a6f-a138-9b9dcd488f15" providerId="ADAL" clId="{56CA9CA1-FF65-4E01-9E92-A53715AD80E8}" dt="2026-06-01T13:51:03.650" v="835" actId="207"/>
          <ac:spMkLst>
            <pc:docMk/>
            <pc:sldMk cId="960119371" sldId="264"/>
            <ac:spMk id="2" creationId="{D827CCED-B3AA-6AA9-AF5D-8F82EE68DAF2}"/>
          </ac:spMkLst>
        </pc:spChg>
        <pc:spChg chg="add mod">
          <ac:chgData name="Maria Cristina Mac Dowell" userId="d78e9168-0411-4a6f-a138-9b9dcd488f15" providerId="ADAL" clId="{56CA9CA1-FF65-4E01-9E92-A53715AD80E8}" dt="2026-06-01T14:05:06.851" v="1063" actId="207"/>
          <ac:spMkLst>
            <pc:docMk/>
            <pc:sldMk cId="960119371" sldId="264"/>
            <ac:spMk id="3" creationId="{EC70595A-0FCC-B24D-C426-77FC14B63CDD}"/>
          </ac:spMkLst>
        </pc:spChg>
        <pc:spChg chg="mod">
          <ac:chgData name="Maria Cristina Mac Dowell" userId="d78e9168-0411-4a6f-a138-9b9dcd488f15" providerId="ADAL" clId="{56CA9CA1-FF65-4E01-9E92-A53715AD80E8}" dt="2026-06-01T13:51:03.650" v="835" actId="207"/>
          <ac:spMkLst>
            <pc:docMk/>
            <pc:sldMk cId="960119371" sldId="264"/>
            <ac:spMk id="5" creationId="{98D5D133-6C6C-DDE7-3651-B94F4BCC906E}"/>
          </ac:spMkLst>
        </pc:spChg>
        <pc:spChg chg="mod">
          <ac:chgData name="Maria Cristina Mac Dowell" userId="d78e9168-0411-4a6f-a138-9b9dcd488f15" providerId="ADAL" clId="{56CA9CA1-FF65-4E01-9E92-A53715AD80E8}" dt="2026-06-01T13:51:03.650" v="835" actId="207"/>
          <ac:spMkLst>
            <pc:docMk/>
            <pc:sldMk cId="960119371" sldId="264"/>
            <ac:spMk id="8" creationId="{89B760A6-D9AA-82AA-0C60-10FB09BAB616}"/>
          </ac:spMkLst>
        </pc:spChg>
        <pc:spChg chg="add mod">
          <ac:chgData name="Maria Cristina Mac Dowell" userId="d78e9168-0411-4a6f-a138-9b9dcd488f15" providerId="ADAL" clId="{56CA9CA1-FF65-4E01-9E92-A53715AD80E8}" dt="2026-06-01T14:05:10.730" v="1064" actId="207"/>
          <ac:spMkLst>
            <pc:docMk/>
            <pc:sldMk cId="960119371" sldId="264"/>
            <ac:spMk id="10" creationId="{C5461798-B312-0D12-D6F7-DB3068C5753B}"/>
          </ac:spMkLst>
        </pc:spChg>
        <pc:spChg chg="del">
          <ac:chgData name="Maria Cristina Mac Dowell" userId="d78e9168-0411-4a6f-a138-9b9dcd488f15" providerId="ADAL" clId="{56CA9CA1-FF65-4E01-9E92-A53715AD80E8}" dt="2026-06-01T13:50:59.897" v="833" actId="478"/>
          <ac:spMkLst>
            <pc:docMk/>
            <pc:sldMk cId="960119371" sldId="264"/>
            <ac:spMk id="98" creationId="{F509693A-8888-D283-2AEE-6476AB5409D3}"/>
          </ac:spMkLst>
        </pc:spChg>
        <pc:grpChg chg="add mod">
          <ac:chgData name="Maria Cristina Mac Dowell" userId="d78e9168-0411-4a6f-a138-9b9dcd488f15" providerId="ADAL" clId="{56CA9CA1-FF65-4E01-9E92-A53715AD80E8}" dt="2026-06-01T14:04:55.522" v="1027" actId="14100"/>
          <ac:grpSpMkLst>
            <pc:docMk/>
            <pc:sldMk cId="960119371" sldId="264"/>
            <ac:grpSpMk id="4" creationId="{BBCFAE15-89A6-411A-63B4-C5F06B196373}"/>
          </ac:grpSpMkLst>
        </pc:grpChg>
        <pc:grpChg chg="add mod">
          <ac:chgData name="Maria Cristina Mac Dowell" userId="d78e9168-0411-4a6f-a138-9b9dcd488f15" providerId="ADAL" clId="{56CA9CA1-FF65-4E01-9E92-A53715AD80E8}" dt="2026-06-01T14:04:55.522" v="1027" actId="14100"/>
          <ac:grpSpMkLst>
            <pc:docMk/>
            <pc:sldMk cId="960119371" sldId="264"/>
            <ac:grpSpMk id="7" creationId="{B62E46CA-9C55-A532-7B5E-64A529E9657C}"/>
          </ac:grpSpMkLst>
        </pc:grpChg>
        <pc:picChg chg="mod">
          <ac:chgData name="Maria Cristina Mac Dowell" userId="d78e9168-0411-4a6f-a138-9b9dcd488f15" providerId="ADAL" clId="{56CA9CA1-FF65-4E01-9E92-A53715AD80E8}" dt="2026-06-01T13:51:00.608" v="834"/>
          <ac:picMkLst>
            <pc:docMk/>
            <pc:sldMk cId="960119371" sldId="264"/>
            <ac:picMk id="6" creationId="{DE6B974D-2673-81CF-8473-F98E160AE84E}"/>
          </ac:picMkLst>
        </pc:picChg>
        <pc:picChg chg="mod">
          <ac:chgData name="Maria Cristina Mac Dowell" userId="d78e9168-0411-4a6f-a138-9b9dcd488f15" providerId="ADAL" clId="{56CA9CA1-FF65-4E01-9E92-A53715AD80E8}" dt="2026-06-01T13:51:00.608" v="834"/>
          <ac:picMkLst>
            <pc:docMk/>
            <pc:sldMk cId="960119371" sldId="264"/>
            <ac:picMk id="9" creationId="{E71F87C2-5353-2991-FEE6-F32B55B34297}"/>
          </ac:picMkLst>
        </pc:picChg>
      </pc:sldChg>
      <pc:sldChg chg="addSp delSp modSp add mod">
        <pc:chgData name="Maria Cristina Mac Dowell" userId="d78e9168-0411-4a6f-a138-9b9dcd488f15" providerId="ADAL" clId="{56CA9CA1-FF65-4E01-9E92-A53715AD80E8}" dt="2026-06-01T13:50:35.566" v="827" actId="6549"/>
        <pc:sldMkLst>
          <pc:docMk/>
          <pc:sldMk cId="767924849" sldId="265"/>
        </pc:sldMkLst>
        <pc:spChg chg="add mod">
          <ac:chgData name="Maria Cristina Mac Dowell" userId="d78e9168-0411-4a6f-a138-9b9dcd488f15" providerId="ADAL" clId="{56CA9CA1-FF65-4E01-9E92-A53715AD80E8}" dt="2026-06-01T13:50:35.566" v="827" actId="6549"/>
          <ac:spMkLst>
            <pc:docMk/>
            <pc:sldMk cId="767924849" sldId="265"/>
            <ac:spMk id="2" creationId="{5B6FA07E-B682-6347-E892-35ADADC48CBF}"/>
          </ac:spMkLst>
        </pc:spChg>
        <pc:spChg chg="del">
          <ac:chgData name="Maria Cristina Mac Dowell" userId="d78e9168-0411-4a6f-a138-9b9dcd488f15" providerId="ADAL" clId="{56CA9CA1-FF65-4E01-9E92-A53715AD80E8}" dt="2026-06-01T13:50:11.545" v="817" actId="478"/>
          <ac:spMkLst>
            <pc:docMk/>
            <pc:sldMk cId="767924849" sldId="265"/>
            <ac:spMk id="103" creationId="{27E9F464-F045-6AB7-051A-B1B28B6767B7}"/>
          </ac:spMkLst>
        </pc:spChg>
        <pc:spChg chg="mod">
          <ac:chgData name="Maria Cristina Mac Dowell" userId="d78e9168-0411-4a6f-a138-9b9dcd488f15" providerId="ADAL" clId="{56CA9CA1-FF65-4E01-9E92-A53715AD80E8}" dt="2026-06-01T13:50:18.868" v="824" actId="1036"/>
          <ac:spMkLst>
            <pc:docMk/>
            <pc:sldMk cId="767924849" sldId="265"/>
            <ac:spMk id="105" creationId="{16E25449-35D6-B55B-BB14-0358A4F5DFB3}"/>
          </ac:spMkLst>
        </pc:spChg>
        <pc:spChg chg="del">
          <ac:chgData name="Maria Cristina Mac Dowell" userId="d78e9168-0411-4a6f-a138-9b9dcd488f15" providerId="ADAL" clId="{56CA9CA1-FF65-4E01-9E92-A53715AD80E8}" dt="2026-06-01T13:50:11.545" v="817" actId="478"/>
          <ac:spMkLst>
            <pc:docMk/>
            <pc:sldMk cId="767924849" sldId="265"/>
            <ac:spMk id="107" creationId="{9C538A3F-410E-4EB4-13DF-3CA6E1321E3C}"/>
          </ac:spMkLst>
        </pc:spChg>
        <pc:spChg chg="del">
          <ac:chgData name="Maria Cristina Mac Dowell" userId="d78e9168-0411-4a6f-a138-9b9dcd488f15" providerId="ADAL" clId="{56CA9CA1-FF65-4E01-9E92-A53715AD80E8}" dt="2026-06-01T13:50:23.916" v="825" actId="478"/>
          <ac:spMkLst>
            <pc:docMk/>
            <pc:sldMk cId="767924849" sldId="265"/>
            <ac:spMk id="108" creationId="{D0E23279-DDE6-C6B9-B759-3106643C4060}"/>
          </ac:spMkLst>
        </pc:spChg>
      </pc:sldChg>
      <pc:sldChg chg="add del modNotes">
        <pc:chgData name="Maria Cristina Mac Dowell" userId="d78e9168-0411-4a6f-a138-9b9dcd488f15" providerId="ADAL" clId="{56CA9CA1-FF65-4E01-9E92-A53715AD80E8}" dt="2026-06-01T13:49:59.883" v="815" actId="2696"/>
        <pc:sldMkLst>
          <pc:docMk/>
          <pc:sldMk cId="2985319846" sldId="265"/>
        </pc:sldMkLst>
      </pc:sldChg>
      <pc:sldChg chg="addSp delSp modSp add del mod ord modNotes">
        <pc:chgData name="Maria Cristina Mac Dowell" userId="d78e9168-0411-4a6f-a138-9b9dcd488f15" providerId="ADAL" clId="{56CA9CA1-FF65-4E01-9E92-A53715AD80E8}" dt="2026-06-01T14:05:25.459" v="1066" actId="478"/>
        <pc:sldMkLst>
          <pc:docMk/>
          <pc:sldMk cId="148808711" sldId="266"/>
        </pc:sldMkLst>
        <pc:spChg chg="add mod">
          <ac:chgData name="Maria Cristina Mac Dowell" userId="d78e9168-0411-4a6f-a138-9b9dcd488f15" providerId="ADAL" clId="{56CA9CA1-FF65-4E01-9E92-A53715AD80E8}" dt="2026-06-01T13:51:29.257" v="841" actId="207"/>
          <ac:spMkLst>
            <pc:docMk/>
            <pc:sldMk cId="148808711" sldId="266"/>
            <ac:spMk id="3" creationId="{3046070E-5E7F-04A9-5123-A89499BF3FE9}"/>
          </ac:spMkLst>
        </pc:spChg>
        <pc:spChg chg="add mod">
          <ac:chgData name="Maria Cristina Mac Dowell" userId="d78e9168-0411-4a6f-a138-9b9dcd488f15" providerId="ADAL" clId="{56CA9CA1-FF65-4E01-9E92-A53715AD80E8}" dt="2026-06-01T13:51:29.257" v="841" actId="207"/>
          <ac:spMkLst>
            <pc:docMk/>
            <pc:sldMk cId="148808711" sldId="266"/>
            <ac:spMk id="4" creationId="{D8B926F4-C194-A0BD-42CE-ED51BF59B333}"/>
          </ac:spMkLst>
        </pc:spChg>
        <pc:spChg chg="add mod">
          <ac:chgData name="Maria Cristina Mac Dowell" userId="d78e9168-0411-4a6f-a138-9b9dcd488f15" providerId="ADAL" clId="{56CA9CA1-FF65-4E01-9E92-A53715AD80E8}" dt="2026-06-01T13:51:29.257" v="841" actId="207"/>
          <ac:spMkLst>
            <pc:docMk/>
            <pc:sldMk cId="148808711" sldId="266"/>
            <ac:spMk id="5" creationId="{0D5ADE13-5856-7ADD-54C6-986AAA1EA433}"/>
          </ac:spMkLst>
        </pc:spChg>
        <pc:spChg chg="add mod">
          <ac:chgData name="Maria Cristina Mac Dowell" userId="d78e9168-0411-4a6f-a138-9b9dcd488f15" providerId="ADAL" clId="{56CA9CA1-FF65-4E01-9E92-A53715AD80E8}" dt="2026-06-01T13:51:29.257" v="841" actId="207"/>
          <ac:spMkLst>
            <pc:docMk/>
            <pc:sldMk cId="148808711" sldId="266"/>
            <ac:spMk id="6" creationId="{07E67376-CDE7-8453-B961-94DDB5AFE6BD}"/>
          </ac:spMkLst>
        </pc:spChg>
        <pc:spChg chg="add mod">
          <ac:chgData name="Maria Cristina Mac Dowell" userId="d78e9168-0411-4a6f-a138-9b9dcd488f15" providerId="ADAL" clId="{56CA9CA1-FF65-4E01-9E92-A53715AD80E8}" dt="2026-06-01T13:51:29.257" v="841" actId="207"/>
          <ac:spMkLst>
            <pc:docMk/>
            <pc:sldMk cId="148808711" sldId="266"/>
            <ac:spMk id="13" creationId="{9603EB98-98FA-0FDA-063C-EA369C16A74C}"/>
          </ac:spMkLst>
        </pc:spChg>
        <pc:spChg chg="add mod">
          <ac:chgData name="Maria Cristina Mac Dowell" userId="d78e9168-0411-4a6f-a138-9b9dcd488f15" providerId="ADAL" clId="{56CA9CA1-FF65-4E01-9E92-A53715AD80E8}" dt="2026-06-01T13:51:29.257" v="841" actId="207"/>
          <ac:spMkLst>
            <pc:docMk/>
            <pc:sldMk cId="148808711" sldId="266"/>
            <ac:spMk id="14" creationId="{B044F794-2B87-3B69-89DE-BF5A727D5F61}"/>
          </ac:spMkLst>
        </pc:spChg>
        <pc:spChg chg="del">
          <ac:chgData name="Maria Cristina Mac Dowell" userId="d78e9168-0411-4a6f-a138-9b9dcd488f15" providerId="ADAL" clId="{56CA9CA1-FF65-4E01-9E92-A53715AD80E8}" dt="2026-06-01T13:51:25.912" v="839" actId="478"/>
          <ac:spMkLst>
            <pc:docMk/>
            <pc:sldMk cId="148808711" sldId="266"/>
            <ac:spMk id="98" creationId="{9E704BB4-DD4F-2E75-E10A-E76E55AB2AE5}"/>
          </ac:spMkLst>
        </pc:spChg>
        <pc:picChg chg="add del mod">
          <ac:chgData name="Maria Cristina Mac Dowell" userId="d78e9168-0411-4a6f-a138-9b9dcd488f15" providerId="ADAL" clId="{56CA9CA1-FF65-4E01-9E92-A53715AD80E8}" dt="2026-06-01T14:05:22.380" v="1065" actId="478"/>
          <ac:picMkLst>
            <pc:docMk/>
            <pc:sldMk cId="148808711" sldId="266"/>
            <ac:picMk id="2" creationId="{09600828-474A-3E51-F355-3E655678D0B3}"/>
          </ac:picMkLst>
        </pc:picChg>
        <pc:picChg chg="add mod">
          <ac:chgData name="Maria Cristina Mac Dowell" userId="d78e9168-0411-4a6f-a138-9b9dcd488f15" providerId="ADAL" clId="{56CA9CA1-FF65-4E01-9E92-A53715AD80E8}" dt="2026-06-01T13:51:29.257" v="841" actId="207"/>
          <ac:picMkLst>
            <pc:docMk/>
            <pc:sldMk cId="148808711" sldId="266"/>
            <ac:picMk id="7" creationId="{65B14D2A-F477-F5C8-1CF3-4FBEBFC61369}"/>
          </ac:picMkLst>
        </pc:picChg>
        <pc:picChg chg="add mod">
          <ac:chgData name="Maria Cristina Mac Dowell" userId="d78e9168-0411-4a6f-a138-9b9dcd488f15" providerId="ADAL" clId="{56CA9CA1-FF65-4E01-9E92-A53715AD80E8}" dt="2026-06-01T13:51:29.257" v="841" actId="207"/>
          <ac:picMkLst>
            <pc:docMk/>
            <pc:sldMk cId="148808711" sldId="266"/>
            <ac:picMk id="8" creationId="{E97EE2FB-A141-9729-074E-439E09027914}"/>
          </ac:picMkLst>
        </pc:picChg>
        <pc:picChg chg="add mod">
          <ac:chgData name="Maria Cristina Mac Dowell" userId="d78e9168-0411-4a6f-a138-9b9dcd488f15" providerId="ADAL" clId="{56CA9CA1-FF65-4E01-9E92-A53715AD80E8}" dt="2026-06-01T13:51:29.257" v="841" actId="207"/>
          <ac:picMkLst>
            <pc:docMk/>
            <pc:sldMk cId="148808711" sldId="266"/>
            <ac:picMk id="10" creationId="{9F278CE7-F80E-8A01-37AF-2C81C628A58D}"/>
          </ac:picMkLst>
        </pc:picChg>
        <pc:picChg chg="del">
          <ac:chgData name="Maria Cristina Mac Dowell" userId="d78e9168-0411-4a6f-a138-9b9dcd488f15" providerId="ADAL" clId="{56CA9CA1-FF65-4E01-9E92-A53715AD80E8}" dt="2026-06-01T14:05:25.459" v="1066" actId="478"/>
          <ac:picMkLst>
            <pc:docMk/>
            <pc:sldMk cId="148808711" sldId="266"/>
            <ac:picMk id="97" creationId="{456FA0F2-5787-F60C-801F-3BCE2BF67999}"/>
          </ac:picMkLst>
        </pc:picChg>
      </pc:sldChg>
      <pc:sldChg chg="add del modNotes">
        <pc:chgData name="Maria Cristina Mac Dowell" userId="d78e9168-0411-4a6f-a138-9b9dcd488f15" providerId="ADAL" clId="{56CA9CA1-FF65-4E01-9E92-A53715AD80E8}" dt="2026-06-01T13:53:04.628" v="856" actId="47"/>
        <pc:sldMkLst>
          <pc:docMk/>
          <pc:sldMk cId="1442595597" sldId="267"/>
        </pc:sldMkLst>
      </pc:sldChg>
      <pc:sldChg chg="add del">
        <pc:chgData name="Maria Cristina Mac Dowell" userId="d78e9168-0411-4a6f-a138-9b9dcd488f15" providerId="ADAL" clId="{56CA9CA1-FF65-4E01-9E92-A53715AD80E8}" dt="2026-06-01T13:53:02.710" v="855" actId="47"/>
        <pc:sldMkLst>
          <pc:docMk/>
          <pc:sldMk cId="0" sldId="271"/>
        </pc:sldMkLst>
      </pc:sldChg>
      <pc:sldChg chg="addSp delSp modSp add del mod setBg modNotes">
        <pc:chgData name="Maria Cristina Mac Dowell" userId="d78e9168-0411-4a6f-a138-9b9dcd488f15" providerId="ADAL" clId="{56CA9CA1-FF65-4E01-9E92-A53715AD80E8}" dt="2026-06-01T13:48:01.028" v="750" actId="47"/>
        <pc:sldMkLst>
          <pc:docMk/>
          <pc:sldMk cId="0" sldId="274"/>
        </pc:sldMkLst>
        <pc:spChg chg="mod">
          <ac:chgData name="Maria Cristina Mac Dowell" userId="d78e9168-0411-4a6f-a138-9b9dcd488f15" providerId="ADAL" clId="{56CA9CA1-FF65-4E01-9E92-A53715AD80E8}" dt="2026-06-01T13:47:18.578" v="742"/>
          <ac:spMkLst>
            <pc:docMk/>
            <pc:sldMk cId="0" sldId="274"/>
            <ac:spMk id="15" creationId="{BFA1765C-6044-67AA-0682-D498F9BA2941}"/>
          </ac:spMkLst>
        </pc:spChg>
        <pc:spChg chg="del mod">
          <ac:chgData name="Maria Cristina Mac Dowell" userId="d78e9168-0411-4a6f-a138-9b9dcd488f15" providerId="ADAL" clId="{56CA9CA1-FF65-4E01-9E92-A53715AD80E8}" dt="2026-06-01T13:47:33.415" v="745" actId="478"/>
          <ac:spMkLst>
            <pc:docMk/>
            <pc:sldMk cId="0" sldId="274"/>
            <ac:spMk id="20" creationId="{517CC5ED-198C-558F-8328-6E68C51B0F3A}"/>
          </ac:spMkLst>
        </pc:spChg>
        <pc:spChg chg="add mod">
          <ac:chgData name="Maria Cristina Mac Dowell" userId="d78e9168-0411-4a6f-a138-9b9dcd488f15" providerId="ADAL" clId="{56CA9CA1-FF65-4E01-9E92-A53715AD80E8}" dt="2026-06-01T13:47:18.578" v="742"/>
          <ac:spMkLst>
            <pc:docMk/>
            <pc:sldMk cId="0" sldId="274"/>
            <ac:spMk id="21" creationId="{837B5BDE-2FF4-991A-6B83-854A39AD0EAD}"/>
          </ac:spMkLst>
        </pc:spChg>
        <pc:spChg chg="add del mod">
          <ac:chgData name="Maria Cristina Mac Dowell" userId="d78e9168-0411-4a6f-a138-9b9dcd488f15" providerId="ADAL" clId="{56CA9CA1-FF65-4E01-9E92-A53715AD80E8}" dt="2026-06-01T13:47:27.440" v="743" actId="478"/>
          <ac:spMkLst>
            <pc:docMk/>
            <pc:sldMk cId="0" sldId="274"/>
            <ac:spMk id="22" creationId="{C5DA23B5-3040-B4B5-8FDB-AD7B9240A72D}"/>
          </ac:spMkLst>
        </pc:spChg>
        <pc:grpChg chg="add del mod">
          <ac:chgData name="Maria Cristina Mac Dowell" userId="d78e9168-0411-4a6f-a138-9b9dcd488f15" providerId="ADAL" clId="{56CA9CA1-FF65-4E01-9E92-A53715AD80E8}" dt="2026-06-01T13:47:36.176" v="746" actId="478"/>
          <ac:grpSpMkLst>
            <pc:docMk/>
            <pc:sldMk cId="0" sldId="274"/>
            <ac:grpSpMk id="14" creationId="{D4BCD21D-2540-EBDC-7F8B-921CFA6D531A}"/>
          </ac:grpSpMkLst>
        </pc:grpChg>
        <pc:grpChg chg="add mod">
          <ac:chgData name="Maria Cristina Mac Dowell" userId="d78e9168-0411-4a6f-a138-9b9dcd488f15" providerId="ADAL" clId="{56CA9CA1-FF65-4E01-9E92-A53715AD80E8}" dt="2026-06-01T13:47:18.578" v="742"/>
          <ac:grpSpMkLst>
            <pc:docMk/>
            <pc:sldMk cId="0" sldId="274"/>
            <ac:grpSpMk id="16" creationId="{136A45FE-ADEF-CB6C-F2B3-F646FCA97397}"/>
          </ac:grpSpMkLst>
        </pc:grpChg>
        <pc:picChg chg="add del mod">
          <ac:chgData name="Maria Cristina Mac Dowell" userId="d78e9168-0411-4a6f-a138-9b9dcd488f15" providerId="ADAL" clId="{56CA9CA1-FF65-4E01-9E92-A53715AD80E8}" dt="2026-06-01T13:47:29.803" v="744" actId="478"/>
          <ac:picMkLst>
            <pc:docMk/>
            <pc:sldMk cId="0" sldId="274"/>
            <ac:picMk id="13" creationId="{E5426BF5-6959-8D75-D8F1-E723943FEE6C}"/>
          </ac:picMkLst>
        </pc:picChg>
        <pc:picChg chg="mod">
          <ac:chgData name="Maria Cristina Mac Dowell" userId="d78e9168-0411-4a6f-a138-9b9dcd488f15" providerId="ADAL" clId="{56CA9CA1-FF65-4E01-9E92-A53715AD80E8}" dt="2026-06-01T13:47:18.578" v="742"/>
          <ac:picMkLst>
            <pc:docMk/>
            <pc:sldMk cId="0" sldId="274"/>
            <ac:picMk id="17" creationId="{91C45D35-F7D8-6509-D391-91E27F966B5A}"/>
          </ac:picMkLst>
        </pc:picChg>
        <pc:picChg chg="mod">
          <ac:chgData name="Maria Cristina Mac Dowell" userId="d78e9168-0411-4a6f-a138-9b9dcd488f15" providerId="ADAL" clId="{56CA9CA1-FF65-4E01-9E92-A53715AD80E8}" dt="2026-06-01T13:47:18.578" v="742"/>
          <ac:picMkLst>
            <pc:docMk/>
            <pc:sldMk cId="0" sldId="274"/>
            <ac:picMk id="18" creationId="{BA7FB37F-8504-614D-CCA4-345274D86382}"/>
          </ac:picMkLst>
        </pc:picChg>
        <pc:picChg chg="mod">
          <ac:chgData name="Maria Cristina Mac Dowell" userId="d78e9168-0411-4a6f-a138-9b9dcd488f15" providerId="ADAL" clId="{56CA9CA1-FF65-4E01-9E92-A53715AD80E8}" dt="2026-06-01T13:47:18.578" v="742"/>
          <ac:picMkLst>
            <pc:docMk/>
            <pc:sldMk cId="0" sldId="274"/>
            <ac:picMk id="19" creationId="{BD4F9C38-C0B8-C159-A055-03D4D63F9B3F}"/>
          </ac:picMkLst>
        </pc:picChg>
      </pc:sldChg>
      <pc:sldChg chg="addSp delSp add del setBg delDesignElem">
        <pc:chgData name="Maria Cristina Mac Dowell" userId="d78e9168-0411-4a6f-a138-9b9dcd488f15" providerId="ADAL" clId="{56CA9CA1-FF65-4E01-9E92-A53715AD80E8}" dt="2026-06-01T13:46:27.278" v="735" actId="47"/>
        <pc:sldMkLst>
          <pc:docMk/>
          <pc:sldMk cId="0" sldId="275"/>
        </pc:sldMkLst>
        <pc:grpChg chg="add del">
          <ac:chgData name="Maria Cristina Mac Dowell" userId="d78e9168-0411-4a6f-a138-9b9dcd488f15" providerId="ADAL" clId="{56CA9CA1-FF65-4E01-9E92-A53715AD80E8}" dt="2026-06-01T13:17:03.175" v="328"/>
          <ac:grpSpMkLst>
            <pc:docMk/>
            <pc:sldMk cId="0" sldId="275"/>
            <ac:grpSpMk id="10" creationId="{16C73AF9-0D33-5C66-5D79-0D0129904B31}"/>
          </ac:grpSpMkLst>
        </pc:grpChg>
      </pc:sldChg>
      <pc:sldChg chg="add del modNotes">
        <pc:chgData name="Maria Cristina Mac Dowell" userId="d78e9168-0411-4a6f-a138-9b9dcd488f15" providerId="ADAL" clId="{56CA9CA1-FF65-4E01-9E92-A53715AD80E8}" dt="2026-06-01T13:50:38.483" v="828" actId="47"/>
        <pc:sldMkLst>
          <pc:docMk/>
          <pc:sldMk cId="0" sldId="629"/>
        </pc:sldMkLst>
      </pc:sldChg>
      <pc:sldChg chg="addSp delSp modSp add del mod">
        <pc:chgData name="Maria Cristina Mac Dowell" userId="d78e9168-0411-4a6f-a138-9b9dcd488f15" providerId="ADAL" clId="{56CA9CA1-FF65-4E01-9E92-A53715AD80E8}" dt="2026-06-01T13:39:25.264" v="611" actId="47"/>
        <pc:sldMkLst>
          <pc:docMk/>
          <pc:sldMk cId="85631565" sldId="757"/>
        </pc:sldMkLst>
        <pc:spChg chg="del">
          <ac:chgData name="Maria Cristina Mac Dowell" userId="d78e9168-0411-4a6f-a138-9b9dcd488f15" providerId="ADAL" clId="{56CA9CA1-FF65-4E01-9E92-A53715AD80E8}" dt="2026-06-01T13:22:07.176" v="374" actId="21"/>
          <ac:spMkLst>
            <pc:docMk/>
            <pc:sldMk cId="85631565" sldId="757"/>
            <ac:spMk id="2" creationId="{36F2E4B7-299C-5A01-4177-BC8963C13B13}"/>
          </ac:spMkLst>
        </pc:spChg>
        <pc:spChg chg="add mod">
          <ac:chgData name="Maria Cristina Mac Dowell" userId="d78e9168-0411-4a6f-a138-9b9dcd488f15" providerId="ADAL" clId="{56CA9CA1-FF65-4E01-9E92-A53715AD80E8}" dt="2026-06-01T13:22:07.176" v="374" actId="21"/>
          <ac:spMkLst>
            <pc:docMk/>
            <pc:sldMk cId="85631565" sldId="757"/>
            <ac:spMk id="6" creationId="{EE6925A2-6293-92AD-3B5E-F8DEDD707264}"/>
          </ac:spMkLst>
        </pc:spChg>
        <pc:spChg chg="del">
          <ac:chgData name="Maria Cristina Mac Dowell" userId="d78e9168-0411-4a6f-a138-9b9dcd488f15" providerId="ADAL" clId="{56CA9CA1-FF65-4E01-9E92-A53715AD80E8}" dt="2026-06-01T13:22:07.176" v="374" actId="21"/>
          <ac:spMkLst>
            <pc:docMk/>
            <pc:sldMk cId="85631565" sldId="757"/>
            <ac:spMk id="10" creationId="{00666B8B-3800-BAA5-B2D2-A6865F5EB598}"/>
          </ac:spMkLst>
        </pc:spChg>
        <pc:spChg chg="del">
          <ac:chgData name="Maria Cristina Mac Dowell" userId="d78e9168-0411-4a6f-a138-9b9dcd488f15" providerId="ADAL" clId="{56CA9CA1-FF65-4E01-9E92-A53715AD80E8}" dt="2026-06-01T13:22:07.176" v="374" actId="21"/>
          <ac:spMkLst>
            <pc:docMk/>
            <pc:sldMk cId="85631565" sldId="757"/>
            <ac:spMk id="11" creationId="{444029A9-2983-FFB6-C8F1-D0762FF7B29F}"/>
          </ac:spMkLst>
        </pc:spChg>
        <pc:spChg chg="del">
          <ac:chgData name="Maria Cristina Mac Dowell" userId="d78e9168-0411-4a6f-a138-9b9dcd488f15" providerId="ADAL" clId="{56CA9CA1-FF65-4E01-9E92-A53715AD80E8}" dt="2026-06-01T13:22:07.176" v="374" actId="21"/>
          <ac:spMkLst>
            <pc:docMk/>
            <pc:sldMk cId="85631565" sldId="757"/>
            <ac:spMk id="14" creationId="{62D8FC1C-DA4B-9CF9-7202-43DAA80D3803}"/>
          </ac:spMkLst>
        </pc:spChg>
        <pc:spChg chg="del">
          <ac:chgData name="Maria Cristina Mac Dowell" userId="d78e9168-0411-4a6f-a138-9b9dcd488f15" providerId="ADAL" clId="{56CA9CA1-FF65-4E01-9E92-A53715AD80E8}" dt="2026-06-01T13:22:07.176" v="374" actId="21"/>
          <ac:spMkLst>
            <pc:docMk/>
            <pc:sldMk cId="85631565" sldId="757"/>
            <ac:spMk id="15" creationId="{76557D52-5A53-D6FB-A297-54DD056EB399}"/>
          </ac:spMkLst>
        </pc:spChg>
        <pc:graphicFrameChg chg="del">
          <ac:chgData name="Maria Cristina Mac Dowell" userId="d78e9168-0411-4a6f-a138-9b9dcd488f15" providerId="ADAL" clId="{56CA9CA1-FF65-4E01-9E92-A53715AD80E8}" dt="2026-06-01T13:22:07.176" v="374" actId="21"/>
          <ac:graphicFrameMkLst>
            <pc:docMk/>
            <pc:sldMk cId="85631565" sldId="757"/>
            <ac:graphicFrameMk id="3" creationId="{305AF19D-AFEA-3BDF-2434-1B1E4684CD41}"/>
          </ac:graphicFrameMkLst>
        </pc:graphicFrameChg>
        <pc:graphicFrameChg chg="del">
          <ac:chgData name="Maria Cristina Mac Dowell" userId="d78e9168-0411-4a6f-a138-9b9dcd488f15" providerId="ADAL" clId="{56CA9CA1-FF65-4E01-9E92-A53715AD80E8}" dt="2026-06-01T13:22:07.176" v="374" actId="21"/>
          <ac:graphicFrameMkLst>
            <pc:docMk/>
            <pc:sldMk cId="85631565" sldId="757"/>
            <ac:graphicFrameMk id="8" creationId="{13401151-F19C-950B-8AC4-657FC1F2E5BF}"/>
          </ac:graphicFrameMkLst>
        </pc:graphicFrameChg>
        <pc:graphicFrameChg chg="del">
          <ac:chgData name="Maria Cristina Mac Dowell" userId="d78e9168-0411-4a6f-a138-9b9dcd488f15" providerId="ADAL" clId="{56CA9CA1-FF65-4E01-9E92-A53715AD80E8}" dt="2026-06-01T13:22:07.176" v="374" actId="21"/>
          <ac:graphicFrameMkLst>
            <pc:docMk/>
            <pc:sldMk cId="85631565" sldId="757"/>
            <ac:graphicFrameMk id="9" creationId="{F318AF4D-D3AA-88A2-780E-2295D97B444A}"/>
          </ac:graphicFrameMkLst>
        </pc:graphicFrameChg>
        <pc:graphicFrameChg chg="del">
          <ac:chgData name="Maria Cristina Mac Dowell" userId="d78e9168-0411-4a6f-a138-9b9dcd488f15" providerId="ADAL" clId="{56CA9CA1-FF65-4E01-9E92-A53715AD80E8}" dt="2026-06-01T13:22:07.176" v="374" actId="21"/>
          <ac:graphicFrameMkLst>
            <pc:docMk/>
            <pc:sldMk cId="85631565" sldId="757"/>
            <ac:graphicFrameMk id="18" creationId="{D0239443-E7B8-16F2-5069-12F098C6924C}"/>
          </ac:graphicFrameMkLst>
        </pc:graphicFrameChg>
      </pc:sldChg>
      <pc:sldChg chg="delSp modSp add del mod">
        <pc:chgData name="Maria Cristina Mac Dowell" userId="d78e9168-0411-4a6f-a138-9b9dcd488f15" providerId="ADAL" clId="{56CA9CA1-FF65-4E01-9E92-A53715AD80E8}" dt="2026-06-01T13:20:11.058" v="368" actId="47"/>
        <pc:sldMkLst>
          <pc:docMk/>
          <pc:sldMk cId="3352567606" sldId="760"/>
        </pc:sldMkLst>
        <pc:spChg chg="mod">
          <ac:chgData name="Maria Cristina Mac Dowell" userId="d78e9168-0411-4a6f-a138-9b9dcd488f15" providerId="ADAL" clId="{56CA9CA1-FF65-4E01-9E92-A53715AD80E8}" dt="2026-06-01T13:04:22.567" v="248" actId="255"/>
          <ac:spMkLst>
            <pc:docMk/>
            <pc:sldMk cId="3352567606" sldId="760"/>
            <ac:spMk id="6" creationId="{F8E441C5-1011-00F1-69A7-BB13C1840412}"/>
          </ac:spMkLst>
        </pc:spChg>
        <pc:spChg chg="mod">
          <ac:chgData name="Maria Cristina Mac Dowell" userId="d78e9168-0411-4a6f-a138-9b9dcd488f15" providerId="ADAL" clId="{56CA9CA1-FF65-4E01-9E92-A53715AD80E8}" dt="2026-06-01T13:04:27.911" v="249" actId="255"/>
          <ac:spMkLst>
            <pc:docMk/>
            <pc:sldMk cId="3352567606" sldId="760"/>
            <ac:spMk id="9" creationId="{C0A71FE1-0A0B-5753-1635-5DC8DC6B0CF0}"/>
          </ac:spMkLst>
        </pc:spChg>
        <pc:spChg chg="mod">
          <ac:chgData name="Maria Cristina Mac Dowell" userId="d78e9168-0411-4a6f-a138-9b9dcd488f15" providerId="ADAL" clId="{56CA9CA1-FF65-4E01-9E92-A53715AD80E8}" dt="2026-06-01T13:04:32.371" v="250" actId="255"/>
          <ac:spMkLst>
            <pc:docMk/>
            <pc:sldMk cId="3352567606" sldId="760"/>
            <ac:spMk id="12" creationId="{CDB90A9E-C756-76DC-0E64-A37CF25782D0}"/>
          </ac:spMkLst>
        </pc:spChg>
        <pc:spChg chg="mod">
          <ac:chgData name="Maria Cristina Mac Dowell" userId="d78e9168-0411-4a6f-a138-9b9dcd488f15" providerId="ADAL" clId="{56CA9CA1-FF65-4E01-9E92-A53715AD80E8}" dt="2026-06-01T13:04:37.561" v="251" actId="255"/>
          <ac:spMkLst>
            <pc:docMk/>
            <pc:sldMk cId="3352567606" sldId="760"/>
            <ac:spMk id="15" creationId="{0756FE12-B9F3-187F-3E5F-51A4EC5E9AA1}"/>
          </ac:spMkLst>
        </pc:spChg>
        <pc:spChg chg="mod topLvl">
          <ac:chgData name="Maria Cristina Mac Dowell" userId="d78e9168-0411-4a6f-a138-9b9dcd488f15" providerId="ADAL" clId="{56CA9CA1-FF65-4E01-9E92-A53715AD80E8}" dt="2026-06-01T13:07:26.668" v="306" actId="14100"/>
          <ac:spMkLst>
            <pc:docMk/>
            <pc:sldMk cId="3352567606" sldId="760"/>
            <ac:spMk id="17" creationId="{2659E21F-D388-37BB-9DCF-3EA5A8B1E343}"/>
          </ac:spMkLst>
        </pc:spChg>
        <pc:spChg chg="del mod topLvl">
          <ac:chgData name="Maria Cristina Mac Dowell" userId="d78e9168-0411-4a6f-a138-9b9dcd488f15" providerId="ADAL" clId="{56CA9CA1-FF65-4E01-9E92-A53715AD80E8}" dt="2026-06-01T13:06:49.379" v="298" actId="478"/>
          <ac:spMkLst>
            <pc:docMk/>
            <pc:sldMk cId="3352567606" sldId="760"/>
            <ac:spMk id="18" creationId="{43BC9C1D-607F-6AB9-D763-0F234E018C58}"/>
          </ac:spMkLst>
        </pc:spChg>
        <pc:spChg chg="mod">
          <ac:chgData name="Maria Cristina Mac Dowell" userId="d78e9168-0411-4a6f-a138-9b9dcd488f15" providerId="ADAL" clId="{56CA9CA1-FF65-4E01-9E92-A53715AD80E8}" dt="2026-06-01T13:05:06.929" v="263" actId="1035"/>
          <ac:spMkLst>
            <pc:docMk/>
            <pc:sldMk cId="3352567606" sldId="760"/>
            <ac:spMk id="19" creationId="{1885F827-F1FB-2863-1D3B-B3A577A8D6F3}"/>
          </ac:spMkLst>
        </pc:spChg>
        <pc:spChg chg="mod">
          <ac:chgData name="Maria Cristina Mac Dowell" userId="d78e9168-0411-4a6f-a138-9b9dcd488f15" providerId="ADAL" clId="{56CA9CA1-FF65-4E01-9E92-A53715AD80E8}" dt="2026-06-01T13:04:51.307" v="252" actId="255"/>
          <ac:spMkLst>
            <pc:docMk/>
            <pc:sldMk cId="3352567606" sldId="760"/>
            <ac:spMk id="24" creationId="{F3B35C5A-F997-7DF7-6BFC-9471AE3533B2}"/>
          </ac:spMkLst>
        </pc:spChg>
        <pc:spChg chg="mod">
          <ac:chgData name="Maria Cristina Mac Dowell" userId="d78e9168-0411-4a6f-a138-9b9dcd488f15" providerId="ADAL" clId="{56CA9CA1-FF65-4E01-9E92-A53715AD80E8}" dt="2026-06-01T13:04:51.307" v="252" actId="255"/>
          <ac:spMkLst>
            <pc:docMk/>
            <pc:sldMk cId="3352567606" sldId="760"/>
            <ac:spMk id="25" creationId="{98FD0649-EC05-CBF4-BF83-AAF548687A04}"/>
          </ac:spMkLst>
        </pc:spChg>
        <pc:spChg chg="mod">
          <ac:chgData name="Maria Cristina Mac Dowell" userId="d78e9168-0411-4a6f-a138-9b9dcd488f15" providerId="ADAL" clId="{56CA9CA1-FF65-4E01-9E92-A53715AD80E8}" dt="2026-06-01T13:04:51.307" v="252" actId="255"/>
          <ac:spMkLst>
            <pc:docMk/>
            <pc:sldMk cId="3352567606" sldId="760"/>
            <ac:spMk id="27" creationId="{7A8C400A-DD9C-3324-4064-4E224100B557}"/>
          </ac:spMkLst>
        </pc:spChg>
        <pc:spChg chg="mod">
          <ac:chgData name="Maria Cristina Mac Dowell" userId="d78e9168-0411-4a6f-a138-9b9dcd488f15" providerId="ADAL" clId="{56CA9CA1-FF65-4E01-9E92-A53715AD80E8}" dt="2026-06-01T13:04:51.307" v="252" actId="255"/>
          <ac:spMkLst>
            <pc:docMk/>
            <pc:sldMk cId="3352567606" sldId="760"/>
            <ac:spMk id="28" creationId="{FEA73A04-AAD6-130E-58A0-1EDC7C093CD0}"/>
          </ac:spMkLst>
        </pc:spChg>
        <pc:spChg chg="mod">
          <ac:chgData name="Maria Cristina Mac Dowell" userId="d78e9168-0411-4a6f-a138-9b9dcd488f15" providerId="ADAL" clId="{56CA9CA1-FF65-4E01-9E92-A53715AD80E8}" dt="2026-06-01T13:04:51.307" v="252" actId="255"/>
          <ac:spMkLst>
            <pc:docMk/>
            <pc:sldMk cId="3352567606" sldId="760"/>
            <ac:spMk id="31" creationId="{1E0DAC58-5009-4684-BF48-CBF727422229}"/>
          </ac:spMkLst>
        </pc:spChg>
        <pc:spChg chg="mod">
          <ac:chgData name="Maria Cristina Mac Dowell" userId="d78e9168-0411-4a6f-a138-9b9dcd488f15" providerId="ADAL" clId="{56CA9CA1-FF65-4E01-9E92-A53715AD80E8}" dt="2026-06-01T13:04:51.307" v="252" actId="255"/>
          <ac:spMkLst>
            <pc:docMk/>
            <pc:sldMk cId="3352567606" sldId="760"/>
            <ac:spMk id="32" creationId="{D1891411-AF29-A59D-6E96-6A0C6F4B41D6}"/>
          </ac:spMkLst>
        </pc:spChg>
        <pc:spChg chg="mod">
          <ac:chgData name="Maria Cristina Mac Dowell" userId="d78e9168-0411-4a6f-a138-9b9dcd488f15" providerId="ADAL" clId="{56CA9CA1-FF65-4E01-9E92-A53715AD80E8}" dt="2026-06-01T13:04:51.307" v="252" actId="255"/>
          <ac:spMkLst>
            <pc:docMk/>
            <pc:sldMk cId="3352567606" sldId="760"/>
            <ac:spMk id="35" creationId="{B267FE58-D47E-F55E-61A9-C4B82A07C139}"/>
          </ac:spMkLst>
        </pc:spChg>
        <pc:spChg chg="mod">
          <ac:chgData name="Maria Cristina Mac Dowell" userId="d78e9168-0411-4a6f-a138-9b9dcd488f15" providerId="ADAL" clId="{56CA9CA1-FF65-4E01-9E92-A53715AD80E8}" dt="2026-06-01T13:04:51.307" v="252" actId="255"/>
          <ac:spMkLst>
            <pc:docMk/>
            <pc:sldMk cId="3352567606" sldId="760"/>
            <ac:spMk id="36" creationId="{839415CD-2E6F-A47F-F272-6B36D027EFE1}"/>
          </ac:spMkLst>
        </pc:spChg>
        <pc:spChg chg="mod">
          <ac:chgData name="Maria Cristina Mac Dowell" userId="d78e9168-0411-4a6f-a138-9b9dcd488f15" providerId="ADAL" clId="{56CA9CA1-FF65-4E01-9E92-A53715AD80E8}" dt="2026-06-01T13:07:51.542" v="307" actId="207"/>
          <ac:spMkLst>
            <pc:docMk/>
            <pc:sldMk cId="3352567606" sldId="760"/>
            <ac:spMk id="39" creationId="{D021BE70-584C-5AD3-05EA-9627B9492B1E}"/>
          </ac:spMkLst>
        </pc:spChg>
        <pc:spChg chg="mod">
          <ac:chgData name="Maria Cristina Mac Dowell" userId="d78e9168-0411-4a6f-a138-9b9dcd488f15" providerId="ADAL" clId="{56CA9CA1-FF65-4E01-9E92-A53715AD80E8}" dt="2026-06-01T13:07:51.542" v="307" actId="207"/>
          <ac:spMkLst>
            <pc:docMk/>
            <pc:sldMk cId="3352567606" sldId="760"/>
            <ac:spMk id="40" creationId="{A7CF0522-2AED-6EC0-DED3-C01701741C3B}"/>
          </ac:spMkLst>
        </pc:spChg>
        <pc:spChg chg="mod">
          <ac:chgData name="Maria Cristina Mac Dowell" userId="d78e9168-0411-4a6f-a138-9b9dcd488f15" providerId="ADAL" clId="{56CA9CA1-FF65-4E01-9E92-A53715AD80E8}" dt="2026-06-01T13:05:31.371" v="268" actId="13926"/>
          <ac:spMkLst>
            <pc:docMk/>
            <pc:sldMk cId="3352567606" sldId="760"/>
            <ac:spMk id="41" creationId="{A6DB4F6E-7EAA-13D5-44DC-3EEDCA9A048C}"/>
          </ac:spMkLst>
        </pc:spChg>
        <pc:spChg chg="mod">
          <ac:chgData name="Maria Cristina Mac Dowell" userId="d78e9168-0411-4a6f-a138-9b9dcd488f15" providerId="ADAL" clId="{56CA9CA1-FF65-4E01-9E92-A53715AD80E8}" dt="2026-06-01T13:05:15.041" v="265" actId="13926"/>
          <ac:spMkLst>
            <pc:docMk/>
            <pc:sldMk cId="3352567606" sldId="760"/>
            <ac:spMk id="42" creationId="{408A6D5A-DF36-3FE3-3DF7-32DCC5B5261C}"/>
          </ac:spMkLst>
        </pc:spChg>
        <pc:spChg chg="mod">
          <ac:chgData name="Maria Cristina Mac Dowell" userId="d78e9168-0411-4a6f-a138-9b9dcd488f15" providerId="ADAL" clId="{56CA9CA1-FF65-4E01-9E92-A53715AD80E8}" dt="2026-06-01T13:05:49.731" v="279" actId="1035"/>
          <ac:spMkLst>
            <pc:docMk/>
            <pc:sldMk cId="3352567606" sldId="760"/>
            <ac:spMk id="45" creationId="{0A6374C4-0A89-48A7-3ADC-89DF701F24C0}"/>
          </ac:spMkLst>
        </pc:spChg>
        <pc:spChg chg="del mod">
          <ac:chgData name="Maria Cristina Mac Dowell" userId="d78e9168-0411-4a6f-a138-9b9dcd488f15" providerId="ADAL" clId="{56CA9CA1-FF65-4E01-9E92-A53715AD80E8}" dt="2026-06-01T13:06:14.514" v="287" actId="478"/>
          <ac:spMkLst>
            <pc:docMk/>
            <pc:sldMk cId="3352567606" sldId="760"/>
            <ac:spMk id="48" creationId="{EE8EE39C-E96C-C0FB-3955-0FF4815824C3}"/>
          </ac:spMkLst>
        </pc:spChg>
        <pc:spChg chg="del mod">
          <ac:chgData name="Maria Cristina Mac Dowell" userId="d78e9168-0411-4a6f-a138-9b9dcd488f15" providerId="ADAL" clId="{56CA9CA1-FF65-4E01-9E92-A53715AD80E8}" dt="2026-06-01T13:06:11.822" v="286" actId="478"/>
          <ac:spMkLst>
            <pc:docMk/>
            <pc:sldMk cId="3352567606" sldId="760"/>
            <ac:spMk id="49" creationId="{EE367480-F350-8D37-AA5B-90795C345C15}"/>
          </ac:spMkLst>
        </pc:spChg>
        <pc:grpChg chg="del mod">
          <ac:chgData name="Maria Cristina Mac Dowell" userId="d78e9168-0411-4a6f-a138-9b9dcd488f15" providerId="ADAL" clId="{56CA9CA1-FF65-4E01-9E92-A53715AD80E8}" dt="2026-06-01T13:06:49.379" v="298" actId="478"/>
          <ac:grpSpMkLst>
            <pc:docMk/>
            <pc:sldMk cId="3352567606" sldId="760"/>
            <ac:grpSpMk id="16" creationId="{04C9B14E-8A82-2EAF-3EBE-37E8455EF094}"/>
          </ac:grpSpMkLst>
        </pc:grpChg>
        <pc:grpChg chg="mod">
          <ac:chgData name="Maria Cristina Mac Dowell" userId="d78e9168-0411-4a6f-a138-9b9dcd488f15" providerId="ADAL" clId="{56CA9CA1-FF65-4E01-9E92-A53715AD80E8}" dt="2026-06-01T13:05:59.578" v="285" actId="1036"/>
          <ac:grpSpMkLst>
            <pc:docMk/>
            <pc:sldMk cId="3352567606" sldId="760"/>
            <ac:grpSpMk id="30" creationId="{2331862B-396B-04F6-64CB-678620FF075D}"/>
          </ac:grpSpMkLst>
        </pc:grpChg>
        <pc:grpChg chg="mod">
          <ac:chgData name="Maria Cristina Mac Dowell" userId="d78e9168-0411-4a6f-a138-9b9dcd488f15" providerId="ADAL" clId="{56CA9CA1-FF65-4E01-9E92-A53715AD80E8}" dt="2026-06-01T13:07:51.542" v="307" actId="207"/>
          <ac:grpSpMkLst>
            <pc:docMk/>
            <pc:sldMk cId="3352567606" sldId="760"/>
            <ac:grpSpMk id="38" creationId="{E4AA166B-CFCB-4180-8B85-1289C4740F47}"/>
          </ac:grpSpMkLst>
        </pc:grpChg>
      </pc:sldChg>
      <pc:sldChg chg="add del">
        <pc:chgData name="Maria Cristina Mac Dowell" userId="d78e9168-0411-4a6f-a138-9b9dcd488f15" providerId="ADAL" clId="{56CA9CA1-FF65-4E01-9E92-A53715AD80E8}" dt="2026-06-01T13:38:01.261" v="596" actId="2696"/>
        <pc:sldMkLst>
          <pc:docMk/>
          <pc:sldMk cId="382663257" sldId="767"/>
        </pc:sldMkLst>
      </pc:sldChg>
      <pc:sldChg chg="add">
        <pc:chgData name="Maria Cristina Mac Dowell" userId="d78e9168-0411-4a6f-a138-9b9dcd488f15" providerId="ADAL" clId="{56CA9CA1-FF65-4E01-9E92-A53715AD80E8}" dt="2026-06-01T13:38:08.031" v="597"/>
        <pc:sldMkLst>
          <pc:docMk/>
          <pc:sldMk cId="2341512326" sldId="767"/>
        </pc:sldMkLst>
      </pc:sldChg>
      <pc:sldChg chg="add del modNotes">
        <pc:chgData name="Maria Cristina Mac Dowell" userId="d78e9168-0411-4a6f-a138-9b9dcd488f15" providerId="ADAL" clId="{56CA9CA1-FF65-4E01-9E92-A53715AD80E8}" dt="2026-06-01T13:39:37.240" v="614" actId="47"/>
        <pc:sldMkLst>
          <pc:docMk/>
          <pc:sldMk cId="3081478656" sldId="2749"/>
        </pc:sldMkLst>
      </pc:sldChg>
      <pc:sldChg chg="add del modNotes">
        <pc:chgData name="Maria Cristina Mac Dowell" userId="d78e9168-0411-4a6f-a138-9b9dcd488f15" providerId="ADAL" clId="{56CA9CA1-FF65-4E01-9E92-A53715AD80E8}" dt="2026-06-01T13:52:10.355" v="849" actId="47"/>
        <pc:sldMkLst>
          <pc:docMk/>
          <pc:sldMk cId="415947849" sldId="4470"/>
        </pc:sldMkLst>
      </pc:sldChg>
      <pc:sldChg chg="add del">
        <pc:chgData name="Maria Cristina Mac Dowell" userId="d78e9168-0411-4a6f-a138-9b9dcd488f15" providerId="ADAL" clId="{56CA9CA1-FF65-4E01-9E92-A53715AD80E8}" dt="2026-06-01T13:38:11.478" v="598" actId="2696"/>
        <pc:sldMkLst>
          <pc:docMk/>
          <pc:sldMk cId="1861739421" sldId="4480"/>
        </pc:sldMkLst>
      </pc:sldChg>
      <pc:sldChg chg="add del">
        <pc:chgData name="Maria Cristina Mac Dowell" userId="d78e9168-0411-4a6f-a138-9b9dcd488f15" providerId="ADAL" clId="{56CA9CA1-FF65-4E01-9E92-A53715AD80E8}" dt="2026-06-01T13:38:20.959" v="600"/>
        <pc:sldMkLst>
          <pc:docMk/>
          <pc:sldMk cId="2248729205" sldId="4480"/>
        </pc:sldMkLst>
      </pc:sldChg>
      <pc:sldChg chg="add ord modNotes">
        <pc:chgData name="Maria Cristina Mac Dowell" userId="d78e9168-0411-4a6f-a138-9b9dcd488f15" providerId="ADAL" clId="{56CA9CA1-FF65-4E01-9E92-A53715AD80E8}" dt="2026-06-01T13:55:55.049" v="897"/>
        <pc:sldMkLst>
          <pc:docMk/>
          <pc:sldMk cId="4061253513" sldId="4480"/>
        </pc:sldMkLst>
      </pc:sldChg>
      <pc:sldChg chg="add del">
        <pc:chgData name="Maria Cristina Mac Dowell" userId="d78e9168-0411-4a6f-a138-9b9dcd488f15" providerId="ADAL" clId="{56CA9CA1-FF65-4E01-9E92-A53715AD80E8}" dt="2026-06-01T13:27:47.889" v="451" actId="2696"/>
        <pc:sldMkLst>
          <pc:docMk/>
          <pc:sldMk cId="862041981" sldId="4484"/>
        </pc:sldMkLst>
      </pc:sldChg>
      <pc:sldChg chg="delSp modSp add mod modNotesTx">
        <pc:chgData name="Maria Cristina Mac Dowell" userId="d78e9168-0411-4a6f-a138-9b9dcd488f15" providerId="ADAL" clId="{56CA9CA1-FF65-4E01-9E92-A53715AD80E8}" dt="2026-06-01T13:58:07.397" v="924" actId="1036"/>
        <pc:sldMkLst>
          <pc:docMk/>
          <pc:sldMk cId="3006243829" sldId="4484"/>
        </pc:sldMkLst>
        <pc:spChg chg="mod">
          <ac:chgData name="Maria Cristina Mac Dowell" userId="d78e9168-0411-4a6f-a138-9b9dcd488f15" providerId="ADAL" clId="{56CA9CA1-FF65-4E01-9E92-A53715AD80E8}" dt="2026-06-01T13:58:07.397" v="924" actId="1036"/>
          <ac:spMkLst>
            <pc:docMk/>
            <pc:sldMk cId="3006243829" sldId="4484"/>
            <ac:spMk id="2" creationId="{CAEA5702-1C75-059C-4121-4F54FB1C83DA}"/>
          </ac:spMkLst>
        </pc:spChg>
        <pc:picChg chg="del">
          <ac:chgData name="Maria Cristina Mac Dowell" userId="d78e9168-0411-4a6f-a138-9b9dcd488f15" providerId="ADAL" clId="{56CA9CA1-FF65-4E01-9E92-A53715AD80E8}" dt="2026-06-01T13:27:54.594" v="453" actId="478"/>
          <ac:picMkLst>
            <pc:docMk/>
            <pc:sldMk cId="3006243829" sldId="4484"/>
            <ac:picMk id="10" creationId="{C8880774-97C7-3FC5-214A-1559B5E170A1}"/>
          </ac:picMkLst>
        </pc:picChg>
      </pc:sldChg>
      <pc:sldChg chg="add del modNotes">
        <pc:chgData name="Maria Cristina Mac Dowell" userId="d78e9168-0411-4a6f-a138-9b9dcd488f15" providerId="ADAL" clId="{56CA9CA1-FF65-4E01-9E92-A53715AD80E8}" dt="2026-06-01T13:39:55.498" v="615" actId="47"/>
        <pc:sldMkLst>
          <pc:docMk/>
          <pc:sldMk cId="877434951" sldId="10636"/>
        </pc:sldMkLst>
      </pc:sldChg>
      <pc:sldChg chg="add del">
        <pc:chgData name="Maria Cristina Mac Dowell" userId="d78e9168-0411-4a6f-a138-9b9dcd488f15" providerId="ADAL" clId="{56CA9CA1-FF65-4E01-9E92-A53715AD80E8}" dt="2026-06-01T13:21:55.002" v="373" actId="47"/>
        <pc:sldMkLst>
          <pc:docMk/>
          <pc:sldMk cId="2347539380" sldId="2145704563"/>
        </pc:sldMkLst>
      </pc:sldChg>
      <pc:sldChg chg="add del">
        <pc:chgData name="Maria Cristina Mac Dowell" userId="d78e9168-0411-4a6f-a138-9b9dcd488f15" providerId="ADAL" clId="{56CA9CA1-FF65-4E01-9E92-A53715AD80E8}" dt="2026-06-01T13:44:16.512" v="712" actId="47"/>
        <pc:sldMkLst>
          <pc:docMk/>
          <pc:sldMk cId="2797431430" sldId="2145704568"/>
        </pc:sldMkLst>
      </pc:sldChg>
      <pc:sldChg chg="add del ord modNotes">
        <pc:chgData name="Maria Cristina Mac Dowell" userId="d78e9168-0411-4a6f-a138-9b9dcd488f15" providerId="ADAL" clId="{56CA9CA1-FF65-4E01-9E92-A53715AD80E8}" dt="2026-06-01T14:02:28.267" v="988" actId="47"/>
        <pc:sldMkLst>
          <pc:docMk/>
          <pc:sldMk cId="4172265180" sldId="2145704569"/>
        </pc:sldMkLst>
      </pc:sldChg>
      <pc:sldChg chg="add del">
        <pc:chgData name="Maria Cristina Mac Dowell" userId="d78e9168-0411-4a6f-a138-9b9dcd488f15" providerId="ADAL" clId="{56CA9CA1-FF65-4E01-9E92-A53715AD80E8}" dt="2026-06-01T13:46:24.293" v="734" actId="47"/>
        <pc:sldMkLst>
          <pc:docMk/>
          <pc:sldMk cId="760321231" sldId="2145704625"/>
        </pc:sldMkLst>
      </pc:sldChg>
      <pc:sldChg chg="add del modNotes">
        <pc:chgData name="Maria Cristina Mac Dowell" userId="d78e9168-0411-4a6f-a138-9b9dcd488f15" providerId="ADAL" clId="{56CA9CA1-FF65-4E01-9E92-A53715AD80E8}" dt="2026-06-01T13:51:08.228" v="836" actId="47"/>
        <pc:sldMkLst>
          <pc:docMk/>
          <pc:sldMk cId="1192240563" sldId="2145704735"/>
        </pc:sldMkLst>
      </pc:sldChg>
      <pc:sldChg chg="addSp delSp add del setBg delDesignElem">
        <pc:chgData name="Maria Cristina Mac Dowell" userId="d78e9168-0411-4a6f-a138-9b9dcd488f15" providerId="ADAL" clId="{56CA9CA1-FF65-4E01-9E92-A53715AD80E8}" dt="2026-06-01T13:38:56.697" v="605" actId="2696"/>
        <pc:sldMkLst>
          <pc:docMk/>
          <pc:sldMk cId="958513366" sldId="2145704742"/>
        </pc:sldMkLst>
        <pc:spChg chg="add del">
          <ac:chgData name="Maria Cristina Mac Dowell" userId="d78e9168-0411-4a6f-a138-9b9dcd488f15" providerId="ADAL" clId="{56CA9CA1-FF65-4E01-9E92-A53715AD80E8}" dt="2026-06-01T13:17:03.175" v="328"/>
          <ac:spMkLst>
            <pc:docMk/>
            <pc:sldMk cId="958513366" sldId="2145704742"/>
            <ac:spMk id="18" creationId="{C0763A76-9F1C-4FC5-82B7-DD475DA461B2}"/>
          </ac:spMkLst>
        </pc:spChg>
        <pc:spChg chg="add del">
          <ac:chgData name="Maria Cristina Mac Dowell" userId="d78e9168-0411-4a6f-a138-9b9dcd488f15" providerId="ADAL" clId="{56CA9CA1-FF65-4E01-9E92-A53715AD80E8}" dt="2026-06-01T13:17:03.175" v="328"/>
          <ac:spMkLst>
            <pc:docMk/>
            <pc:sldMk cId="958513366" sldId="2145704742"/>
            <ac:spMk id="20" creationId="{E81BF4F6-F2CF-4984-9D14-D6966D92F99F}"/>
          </ac:spMkLst>
        </pc:spChg>
      </pc:sldChg>
      <pc:sldChg chg="delSp add ord setBg delDesignElem">
        <pc:chgData name="Maria Cristina Mac Dowell" userId="d78e9168-0411-4a6f-a138-9b9dcd488f15" providerId="ADAL" clId="{56CA9CA1-FF65-4E01-9E92-A53715AD80E8}" dt="2026-06-01T13:39:22.202" v="610"/>
        <pc:sldMkLst>
          <pc:docMk/>
          <pc:sldMk cId="3687745065" sldId="2145704742"/>
        </pc:sldMkLst>
        <pc:spChg chg="del">
          <ac:chgData name="Maria Cristina Mac Dowell" userId="d78e9168-0411-4a6f-a138-9b9dcd488f15" providerId="ADAL" clId="{56CA9CA1-FF65-4E01-9E92-A53715AD80E8}" dt="2026-06-01T13:39:06.543" v="608"/>
          <ac:spMkLst>
            <pc:docMk/>
            <pc:sldMk cId="3687745065" sldId="2145704742"/>
            <ac:spMk id="18" creationId="{C0763A76-9F1C-4FC5-82B7-DD475DA461B2}"/>
          </ac:spMkLst>
        </pc:spChg>
        <pc:spChg chg="del">
          <ac:chgData name="Maria Cristina Mac Dowell" userId="d78e9168-0411-4a6f-a138-9b9dcd488f15" providerId="ADAL" clId="{56CA9CA1-FF65-4E01-9E92-A53715AD80E8}" dt="2026-06-01T13:39:06.543" v="608"/>
          <ac:spMkLst>
            <pc:docMk/>
            <pc:sldMk cId="3687745065" sldId="2145704742"/>
            <ac:spMk id="20" creationId="{E81BF4F6-F2CF-4984-9D14-D6966D92F99F}"/>
          </ac:spMkLst>
        </pc:spChg>
      </pc:sldChg>
      <pc:sldChg chg="delSp add del mod ord modNotes">
        <pc:chgData name="Maria Cristina Mac Dowell" userId="d78e9168-0411-4a6f-a138-9b9dcd488f15" providerId="ADAL" clId="{56CA9CA1-FF65-4E01-9E92-A53715AD80E8}" dt="2026-06-01T13:49:46.704" v="814" actId="47"/>
        <pc:sldMkLst>
          <pc:docMk/>
          <pc:sldMk cId="1281713870" sldId="2147477018"/>
        </pc:sldMkLst>
        <pc:spChg chg="del">
          <ac:chgData name="Maria Cristina Mac Dowell" userId="d78e9168-0411-4a6f-a138-9b9dcd488f15" providerId="ADAL" clId="{56CA9CA1-FF65-4E01-9E92-A53715AD80E8}" dt="2026-06-01T13:48:38.636" v="755" actId="21"/>
          <ac:spMkLst>
            <pc:docMk/>
            <pc:sldMk cId="1281713870" sldId="2147477018"/>
            <ac:spMk id="2" creationId="{FC1AE55D-3AF0-AD85-4D97-FA72B24BA87E}"/>
          </ac:spMkLst>
        </pc:spChg>
        <pc:spChg chg="del">
          <ac:chgData name="Maria Cristina Mac Dowell" userId="d78e9168-0411-4a6f-a138-9b9dcd488f15" providerId="ADAL" clId="{56CA9CA1-FF65-4E01-9E92-A53715AD80E8}" dt="2026-06-01T13:48:38.636" v="755" actId="21"/>
          <ac:spMkLst>
            <pc:docMk/>
            <pc:sldMk cId="1281713870" sldId="2147477018"/>
            <ac:spMk id="7" creationId="{0E5109CD-6ED8-1FEC-F9D2-362D84205250}"/>
          </ac:spMkLst>
        </pc:spChg>
        <pc:cxnChg chg="del">
          <ac:chgData name="Maria Cristina Mac Dowell" userId="d78e9168-0411-4a6f-a138-9b9dcd488f15" providerId="ADAL" clId="{56CA9CA1-FF65-4E01-9E92-A53715AD80E8}" dt="2026-06-01T13:48:38.636" v="755" actId="21"/>
          <ac:cxnSpMkLst>
            <pc:docMk/>
            <pc:sldMk cId="1281713870" sldId="2147477018"/>
            <ac:cxnSpMk id="6" creationId="{815A1E78-2C95-F660-2A82-6367566D5AA6}"/>
          </ac:cxnSpMkLst>
        </pc:cxnChg>
      </pc:sldChg>
      <pc:sldChg chg="addSp delSp add del setBg delDesignElem">
        <pc:chgData name="Maria Cristina Mac Dowell" userId="d78e9168-0411-4a6f-a138-9b9dcd488f15" providerId="ADAL" clId="{56CA9CA1-FF65-4E01-9E92-A53715AD80E8}" dt="2026-06-01T13:42:43.364" v="653" actId="47"/>
        <pc:sldMkLst>
          <pc:docMk/>
          <pc:sldMk cId="4033183407" sldId="2147477022"/>
        </pc:sldMkLst>
        <pc:spChg chg="add del">
          <ac:chgData name="Maria Cristina Mac Dowell" userId="d78e9168-0411-4a6f-a138-9b9dcd488f15" providerId="ADAL" clId="{56CA9CA1-FF65-4E01-9E92-A53715AD80E8}" dt="2026-06-01T13:17:03.175" v="328"/>
          <ac:spMkLst>
            <pc:docMk/>
            <pc:sldMk cId="4033183407" sldId="2147477022"/>
            <ac:spMk id="10" creationId="{C0763A76-9F1C-4FC5-82B7-DD475DA461B2}"/>
          </ac:spMkLst>
        </pc:spChg>
        <pc:spChg chg="add del">
          <ac:chgData name="Maria Cristina Mac Dowell" userId="d78e9168-0411-4a6f-a138-9b9dcd488f15" providerId="ADAL" clId="{56CA9CA1-FF65-4E01-9E92-A53715AD80E8}" dt="2026-06-01T13:17:03.175" v="328"/>
          <ac:spMkLst>
            <pc:docMk/>
            <pc:sldMk cId="4033183407" sldId="2147477022"/>
            <ac:spMk id="12" creationId="{E81BF4F6-F2CF-4984-9D14-D6966D92F99F}"/>
          </ac:spMkLst>
        </pc:spChg>
      </pc:sldChg>
      <pc:sldChg chg="add del setBg">
        <pc:chgData name="Maria Cristina Mac Dowell" userId="d78e9168-0411-4a6f-a138-9b9dcd488f15" providerId="ADAL" clId="{56CA9CA1-FF65-4E01-9E92-A53715AD80E8}" dt="2026-06-01T12:58:13.789" v="186" actId="47"/>
        <pc:sldMkLst>
          <pc:docMk/>
          <pc:sldMk cId="236011081" sldId="2147477049"/>
        </pc:sldMkLst>
      </pc:sldChg>
      <pc:sldChg chg="add del">
        <pc:chgData name="Maria Cristina Mac Dowell" userId="d78e9168-0411-4a6f-a138-9b9dcd488f15" providerId="ADAL" clId="{56CA9CA1-FF65-4E01-9E92-A53715AD80E8}" dt="2026-06-01T13:46:23.347" v="733" actId="47"/>
        <pc:sldMkLst>
          <pc:docMk/>
          <pc:sldMk cId="0" sldId="2147477051"/>
        </pc:sldMkLst>
      </pc:sldChg>
      <pc:sldChg chg="add del modNotes">
        <pc:chgData name="Maria Cristina Mac Dowell" userId="d78e9168-0411-4a6f-a138-9b9dcd488f15" providerId="ADAL" clId="{56CA9CA1-FF65-4E01-9E92-A53715AD80E8}" dt="2026-06-01T13:02:13.028" v="236" actId="47"/>
        <pc:sldMkLst>
          <pc:docMk/>
          <pc:sldMk cId="3668443813" sldId="2147477052"/>
        </pc:sldMkLst>
      </pc:sldChg>
      <pc:sldChg chg="addSp delSp modSp add del mod">
        <pc:chgData name="Maria Cristina Mac Dowell" userId="d78e9168-0411-4a6f-a138-9b9dcd488f15" providerId="ADAL" clId="{56CA9CA1-FF65-4E01-9E92-A53715AD80E8}" dt="2026-06-01T13:04:05.765" v="245" actId="47"/>
        <pc:sldMkLst>
          <pc:docMk/>
          <pc:sldMk cId="2690582578" sldId="2147477053"/>
        </pc:sldMkLst>
        <pc:spChg chg="add del mod">
          <ac:chgData name="Maria Cristina Mac Dowell" userId="d78e9168-0411-4a6f-a138-9b9dcd488f15" providerId="ADAL" clId="{56CA9CA1-FF65-4E01-9E92-A53715AD80E8}" dt="2026-06-01T13:03:21.854" v="241" actId="478"/>
          <ac:spMkLst>
            <pc:docMk/>
            <pc:sldMk cId="2690582578" sldId="2147477053"/>
            <ac:spMk id="2" creationId="{9D860F87-9973-43E1-C377-483665D40291}"/>
          </ac:spMkLst>
        </pc:spChg>
        <pc:spChg chg="mod">
          <ac:chgData name="Maria Cristina Mac Dowell" userId="d78e9168-0411-4a6f-a138-9b9dcd488f15" providerId="ADAL" clId="{56CA9CA1-FF65-4E01-9E92-A53715AD80E8}" dt="2026-06-01T13:03:28.579" v="242"/>
          <ac:spMkLst>
            <pc:docMk/>
            <pc:sldMk cId="2690582578" sldId="2147477053"/>
            <ac:spMk id="5" creationId="{8B460710-F80C-5E18-1FC8-91F4B47A3DC3}"/>
          </ac:spMkLst>
        </pc:spChg>
        <pc:spChg chg="mod">
          <ac:chgData name="Maria Cristina Mac Dowell" userId="d78e9168-0411-4a6f-a138-9b9dcd488f15" providerId="ADAL" clId="{56CA9CA1-FF65-4E01-9E92-A53715AD80E8}" dt="2026-06-01T13:03:28.579" v="242"/>
          <ac:spMkLst>
            <pc:docMk/>
            <pc:sldMk cId="2690582578" sldId="2147477053"/>
            <ac:spMk id="6" creationId="{A8AB38C9-378F-0F13-449F-8C968C638B71}"/>
          </ac:spMkLst>
        </pc:spChg>
        <pc:spChg chg="mod">
          <ac:chgData name="Maria Cristina Mac Dowell" userId="d78e9168-0411-4a6f-a138-9b9dcd488f15" providerId="ADAL" clId="{56CA9CA1-FF65-4E01-9E92-A53715AD80E8}" dt="2026-06-01T13:03:28.579" v="242"/>
          <ac:spMkLst>
            <pc:docMk/>
            <pc:sldMk cId="2690582578" sldId="2147477053"/>
            <ac:spMk id="9" creationId="{69CFD22F-E3D1-B69A-8270-EFDD795B66CA}"/>
          </ac:spMkLst>
        </pc:spChg>
        <pc:spChg chg="mod">
          <ac:chgData name="Maria Cristina Mac Dowell" userId="d78e9168-0411-4a6f-a138-9b9dcd488f15" providerId="ADAL" clId="{56CA9CA1-FF65-4E01-9E92-A53715AD80E8}" dt="2026-06-01T13:03:28.579" v="242"/>
          <ac:spMkLst>
            <pc:docMk/>
            <pc:sldMk cId="2690582578" sldId="2147477053"/>
            <ac:spMk id="11" creationId="{A2CDBA5C-3843-27C4-49BE-27307126F099}"/>
          </ac:spMkLst>
        </pc:spChg>
        <pc:spChg chg="mod">
          <ac:chgData name="Maria Cristina Mac Dowell" userId="d78e9168-0411-4a6f-a138-9b9dcd488f15" providerId="ADAL" clId="{56CA9CA1-FF65-4E01-9E92-A53715AD80E8}" dt="2026-06-01T13:03:28.579" v="242"/>
          <ac:spMkLst>
            <pc:docMk/>
            <pc:sldMk cId="2690582578" sldId="2147477053"/>
            <ac:spMk id="17" creationId="{E22A3B32-F9EE-D9C4-4310-B2EDADF8D3F4}"/>
          </ac:spMkLst>
        </pc:spChg>
        <pc:spChg chg="add mod">
          <ac:chgData name="Maria Cristina Mac Dowell" userId="d78e9168-0411-4a6f-a138-9b9dcd488f15" providerId="ADAL" clId="{56CA9CA1-FF65-4E01-9E92-A53715AD80E8}" dt="2026-06-01T13:03:28.579" v="242"/>
          <ac:spMkLst>
            <pc:docMk/>
            <pc:sldMk cId="2690582578" sldId="2147477053"/>
            <ac:spMk id="22" creationId="{4EC65AE6-9E6D-7C5B-395B-61102B6A7293}"/>
          </ac:spMkLst>
        </pc:spChg>
        <pc:spChg chg="mod">
          <ac:chgData name="Maria Cristina Mac Dowell" userId="d78e9168-0411-4a6f-a138-9b9dcd488f15" providerId="ADAL" clId="{56CA9CA1-FF65-4E01-9E92-A53715AD80E8}" dt="2026-06-01T13:03:28.579" v="242"/>
          <ac:spMkLst>
            <pc:docMk/>
            <pc:sldMk cId="2690582578" sldId="2147477053"/>
            <ac:spMk id="30" creationId="{B39C25D3-AE20-F49D-A035-65B3D8C54837}"/>
          </ac:spMkLst>
        </pc:spChg>
        <pc:spChg chg="mod">
          <ac:chgData name="Maria Cristina Mac Dowell" userId="d78e9168-0411-4a6f-a138-9b9dcd488f15" providerId="ADAL" clId="{56CA9CA1-FF65-4E01-9E92-A53715AD80E8}" dt="2026-06-01T13:03:28.579" v="242"/>
          <ac:spMkLst>
            <pc:docMk/>
            <pc:sldMk cId="2690582578" sldId="2147477053"/>
            <ac:spMk id="36" creationId="{F4549E5C-6AA0-BD96-3473-64600620DD56}"/>
          </ac:spMkLst>
        </pc:spChg>
        <pc:spChg chg="mod">
          <ac:chgData name="Maria Cristina Mac Dowell" userId="d78e9168-0411-4a6f-a138-9b9dcd488f15" providerId="ADAL" clId="{56CA9CA1-FF65-4E01-9E92-A53715AD80E8}" dt="2026-06-01T13:03:28.579" v="242"/>
          <ac:spMkLst>
            <pc:docMk/>
            <pc:sldMk cId="2690582578" sldId="2147477053"/>
            <ac:spMk id="37" creationId="{2706884C-B78A-88E5-EDCF-FEEEEB25F395}"/>
          </ac:spMkLst>
        </pc:spChg>
        <pc:spChg chg="add mod">
          <ac:chgData name="Maria Cristina Mac Dowell" userId="d78e9168-0411-4a6f-a138-9b9dcd488f15" providerId="ADAL" clId="{56CA9CA1-FF65-4E01-9E92-A53715AD80E8}" dt="2026-06-01T13:03:28.579" v="242"/>
          <ac:spMkLst>
            <pc:docMk/>
            <pc:sldMk cId="2690582578" sldId="2147477053"/>
            <ac:spMk id="43" creationId="{F701EC66-1F98-A531-7854-3A4A69A043E0}"/>
          </ac:spMkLst>
        </pc:spChg>
        <pc:spChg chg="add mod">
          <ac:chgData name="Maria Cristina Mac Dowell" userId="d78e9168-0411-4a6f-a138-9b9dcd488f15" providerId="ADAL" clId="{56CA9CA1-FF65-4E01-9E92-A53715AD80E8}" dt="2026-06-01T13:03:45.802" v="243"/>
          <ac:spMkLst>
            <pc:docMk/>
            <pc:sldMk cId="2690582578" sldId="2147477053"/>
            <ac:spMk id="46" creationId="{C71AB038-23B3-252D-F196-5C1E167E383A}"/>
          </ac:spMkLst>
        </pc:spChg>
        <pc:spChg chg="mod">
          <ac:chgData name="Maria Cristina Mac Dowell" userId="d78e9168-0411-4a6f-a138-9b9dcd488f15" providerId="ADAL" clId="{56CA9CA1-FF65-4E01-9E92-A53715AD80E8}" dt="2026-06-01T13:03:45.802" v="243"/>
          <ac:spMkLst>
            <pc:docMk/>
            <pc:sldMk cId="2690582578" sldId="2147477053"/>
            <ac:spMk id="55" creationId="{95B1D2AC-F4C8-2F28-36AF-7E2C792C2637}"/>
          </ac:spMkLst>
        </pc:spChg>
        <pc:spChg chg="mod">
          <ac:chgData name="Maria Cristina Mac Dowell" userId="d78e9168-0411-4a6f-a138-9b9dcd488f15" providerId="ADAL" clId="{56CA9CA1-FF65-4E01-9E92-A53715AD80E8}" dt="2026-06-01T13:03:45.802" v="243"/>
          <ac:spMkLst>
            <pc:docMk/>
            <pc:sldMk cId="2690582578" sldId="2147477053"/>
            <ac:spMk id="57" creationId="{249B08B2-4B21-A6B6-F351-08DCE8B9345C}"/>
          </ac:spMkLst>
        </pc:spChg>
        <pc:spChg chg="mod">
          <ac:chgData name="Maria Cristina Mac Dowell" userId="d78e9168-0411-4a6f-a138-9b9dcd488f15" providerId="ADAL" clId="{56CA9CA1-FF65-4E01-9E92-A53715AD80E8}" dt="2026-06-01T13:03:45.802" v="243"/>
          <ac:spMkLst>
            <pc:docMk/>
            <pc:sldMk cId="2690582578" sldId="2147477053"/>
            <ac:spMk id="61" creationId="{808C20E7-04EF-81BC-1946-54D672091544}"/>
          </ac:spMkLst>
        </pc:spChg>
        <pc:spChg chg="mod">
          <ac:chgData name="Maria Cristina Mac Dowell" userId="d78e9168-0411-4a6f-a138-9b9dcd488f15" providerId="ADAL" clId="{56CA9CA1-FF65-4E01-9E92-A53715AD80E8}" dt="2026-06-01T13:03:45.802" v="243"/>
          <ac:spMkLst>
            <pc:docMk/>
            <pc:sldMk cId="2690582578" sldId="2147477053"/>
            <ac:spMk id="70" creationId="{2C10795B-0A31-3ADE-4A42-2A719705F3D9}"/>
          </ac:spMkLst>
        </pc:spChg>
        <pc:spChg chg="mod">
          <ac:chgData name="Maria Cristina Mac Dowell" userId="d78e9168-0411-4a6f-a138-9b9dcd488f15" providerId="ADAL" clId="{56CA9CA1-FF65-4E01-9E92-A53715AD80E8}" dt="2026-06-01T13:03:45.802" v="243"/>
          <ac:spMkLst>
            <pc:docMk/>
            <pc:sldMk cId="2690582578" sldId="2147477053"/>
            <ac:spMk id="71" creationId="{A6AC662F-E32E-2BA1-0676-C12E4F31655D}"/>
          </ac:spMkLst>
        </pc:spChg>
        <pc:spChg chg="mod">
          <ac:chgData name="Maria Cristina Mac Dowell" userId="d78e9168-0411-4a6f-a138-9b9dcd488f15" providerId="ADAL" clId="{56CA9CA1-FF65-4E01-9E92-A53715AD80E8}" dt="2026-06-01T13:03:45.802" v="243"/>
          <ac:spMkLst>
            <pc:docMk/>
            <pc:sldMk cId="2690582578" sldId="2147477053"/>
            <ac:spMk id="74" creationId="{7C536FEE-73B6-DC05-F123-74D17F862FE8}"/>
          </ac:spMkLst>
        </pc:spChg>
        <pc:spChg chg="mod">
          <ac:chgData name="Maria Cristina Mac Dowell" userId="d78e9168-0411-4a6f-a138-9b9dcd488f15" providerId="ADAL" clId="{56CA9CA1-FF65-4E01-9E92-A53715AD80E8}" dt="2026-06-01T13:03:45.802" v="243"/>
          <ac:spMkLst>
            <pc:docMk/>
            <pc:sldMk cId="2690582578" sldId="2147477053"/>
            <ac:spMk id="79" creationId="{4DB3E295-F312-565B-A950-D09D0A4F712F}"/>
          </ac:spMkLst>
        </pc:spChg>
        <pc:spChg chg="mod">
          <ac:chgData name="Maria Cristina Mac Dowell" userId="d78e9168-0411-4a6f-a138-9b9dcd488f15" providerId="ADAL" clId="{56CA9CA1-FF65-4E01-9E92-A53715AD80E8}" dt="2026-06-01T13:03:45.802" v="243"/>
          <ac:spMkLst>
            <pc:docMk/>
            <pc:sldMk cId="2690582578" sldId="2147477053"/>
            <ac:spMk id="80" creationId="{C6C1C378-5913-6AE6-2552-85D2CCB0DD58}"/>
          </ac:spMkLst>
        </pc:spChg>
        <pc:spChg chg="add mod">
          <ac:chgData name="Maria Cristina Mac Dowell" userId="d78e9168-0411-4a6f-a138-9b9dcd488f15" providerId="ADAL" clId="{56CA9CA1-FF65-4E01-9E92-A53715AD80E8}" dt="2026-06-01T13:03:45.802" v="243"/>
          <ac:spMkLst>
            <pc:docMk/>
            <pc:sldMk cId="2690582578" sldId="2147477053"/>
            <ac:spMk id="88" creationId="{1CFCE5F6-9882-8839-34F5-BE3DB6D4B308}"/>
          </ac:spMkLst>
        </pc:spChg>
        <pc:spChg chg="del">
          <ac:chgData name="Maria Cristina Mac Dowell" userId="d78e9168-0411-4a6f-a138-9b9dcd488f15" providerId="ADAL" clId="{56CA9CA1-FF65-4E01-9E92-A53715AD80E8}" dt="2026-06-01T13:03:17.869" v="239" actId="478"/>
          <ac:spMkLst>
            <pc:docMk/>
            <pc:sldMk cId="2690582578" sldId="2147477053"/>
            <ac:spMk id="98" creationId="{90DE891A-D307-7AF6-8B3C-2D8F223E0AAA}"/>
          </ac:spMkLst>
        </pc:spChg>
      </pc:sldChg>
      <pc:sldChg chg="addSp delSp modSp add mod ord">
        <pc:chgData name="Maria Cristina Mac Dowell" userId="d78e9168-0411-4a6f-a138-9b9dcd488f15" providerId="ADAL" clId="{56CA9CA1-FF65-4E01-9E92-A53715AD80E8}" dt="2026-06-01T13:20:03.265" v="367" actId="2085"/>
        <pc:sldMkLst>
          <pc:docMk/>
          <pc:sldMk cId="4261998262" sldId="2147477054"/>
        </pc:sldMkLst>
        <pc:spChg chg="add mod">
          <ac:chgData name="Maria Cristina Mac Dowell" userId="d78e9168-0411-4a6f-a138-9b9dcd488f15" providerId="ADAL" clId="{56CA9CA1-FF65-4E01-9E92-A53715AD80E8}" dt="2026-06-01T13:18:28.207" v="344" actId="207"/>
          <ac:spMkLst>
            <pc:docMk/>
            <pc:sldMk cId="4261998262" sldId="2147477054"/>
            <ac:spMk id="2" creationId="{5DB8E75F-9426-B5D5-6098-A96AEFF014B7}"/>
          </ac:spMkLst>
        </pc:spChg>
        <pc:spChg chg="mod">
          <ac:chgData name="Maria Cristina Mac Dowell" userId="d78e9168-0411-4a6f-a138-9b9dcd488f15" providerId="ADAL" clId="{56CA9CA1-FF65-4E01-9E92-A53715AD80E8}" dt="2026-06-01T13:17:56.262" v="342"/>
          <ac:spMkLst>
            <pc:docMk/>
            <pc:sldMk cId="4261998262" sldId="2147477054"/>
            <ac:spMk id="4" creationId="{B0905EF6-4371-C54C-6CA0-A0A663BD2794}"/>
          </ac:spMkLst>
        </pc:spChg>
        <pc:spChg chg="mod">
          <ac:chgData name="Maria Cristina Mac Dowell" userId="d78e9168-0411-4a6f-a138-9b9dcd488f15" providerId="ADAL" clId="{56CA9CA1-FF65-4E01-9E92-A53715AD80E8}" dt="2026-06-01T13:19:48.028" v="365" actId="2085"/>
          <ac:spMkLst>
            <pc:docMk/>
            <pc:sldMk cId="4261998262" sldId="2147477054"/>
            <ac:spMk id="5" creationId="{92C9F8FC-E1D1-70DB-054F-654067CE7722}"/>
          </ac:spMkLst>
        </pc:spChg>
        <pc:spChg chg="mod">
          <ac:chgData name="Maria Cristina Mac Dowell" userId="d78e9168-0411-4a6f-a138-9b9dcd488f15" providerId="ADAL" clId="{56CA9CA1-FF65-4E01-9E92-A53715AD80E8}" dt="2026-06-01T13:19:48.028" v="365" actId="2085"/>
          <ac:spMkLst>
            <pc:docMk/>
            <pc:sldMk cId="4261998262" sldId="2147477054"/>
            <ac:spMk id="7" creationId="{1BB937F5-F0A3-4080-0D62-6B8126E4C4B2}"/>
          </ac:spMkLst>
        </pc:spChg>
        <pc:spChg chg="mod">
          <ac:chgData name="Maria Cristina Mac Dowell" userId="d78e9168-0411-4a6f-a138-9b9dcd488f15" providerId="ADAL" clId="{56CA9CA1-FF65-4E01-9E92-A53715AD80E8}" dt="2026-06-01T13:19:48.028" v="365" actId="2085"/>
          <ac:spMkLst>
            <pc:docMk/>
            <pc:sldMk cId="4261998262" sldId="2147477054"/>
            <ac:spMk id="8" creationId="{F8CBC1CF-2A88-91A1-85D0-69FAEAE5535E}"/>
          </ac:spMkLst>
        </pc:spChg>
        <pc:spChg chg="mod">
          <ac:chgData name="Maria Cristina Mac Dowell" userId="d78e9168-0411-4a6f-a138-9b9dcd488f15" providerId="ADAL" clId="{56CA9CA1-FF65-4E01-9E92-A53715AD80E8}" dt="2026-06-01T13:19:48.028" v="365" actId="2085"/>
          <ac:spMkLst>
            <pc:docMk/>
            <pc:sldMk cId="4261998262" sldId="2147477054"/>
            <ac:spMk id="10" creationId="{64235D32-F6F5-5386-2C24-170CE5AE69BC}"/>
          </ac:spMkLst>
        </pc:spChg>
        <pc:spChg chg="mod">
          <ac:chgData name="Maria Cristina Mac Dowell" userId="d78e9168-0411-4a6f-a138-9b9dcd488f15" providerId="ADAL" clId="{56CA9CA1-FF65-4E01-9E92-A53715AD80E8}" dt="2026-06-01T13:19:48.028" v="365" actId="2085"/>
          <ac:spMkLst>
            <pc:docMk/>
            <pc:sldMk cId="4261998262" sldId="2147477054"/>
            <ac:spMk id="11" creationId="{D0C0CF55-2CE1-1507-2539-FC2C488B9FF0}"/>
          </ac:spMkLst>
        </pc:spChg>
        <pc:spChg chg="mod">
          <ac:chgData name="Maria Cristina Mac Dowell" userId="d78e9168-0411-4a6f-a138-9b9dcd488f15" providerId="ADAL" clId="{56CA9CA1-FF65-4E01-9E92-A53715AD80E8}" dt="2026-06-01T13:19:48.028" v="365" actId="2085"/>
          <ac:spMkLst>
            <pc:docMk/>
            <pc:sldMk cId="4261998262" sldId="2147477054"/>
            <ac:spMk id="13" creationId="{04A64B49-8478-976C-1CAF-680261D1815F}"/>
          </ac:spMkLst>
        </pc:spChg>
        <pc:spChg chg="mod">
          <ac:chgData name="Maria Cristina Mac Dowell" userId="d78e9168-0411-4a6f-a138-9b9dcd488f15" providerId="ADAL" clId="{56CA9CA1-FF65-4E01-9E92-A53715AD80E8}" dt="2026-06-01T13:20:03.265" v="367" actId="2085"/>
          <ac:spMkLst>
            <pc:docMk/>
            <pc:sldMk cId="4261998262" sldId="2147477054"/>
            <ac:spMk id="15" creationId="{99DDA704-ABD0-0D3B-176A-2B367A5E3BB7}"/>
          </ac:spMkLst>
        </pc:spChg>
        <pc:spChg chg="mod">
          <ac:chgData name="Maria Cristina Mac Dowell" userId="d78e9168-0411-4a6f-a138-9b9dcd488f15" providerId="ADAL" clId="{56CA9CA1-FF65-4E01-9E92-A53715AD80E8}" dt="2026-06-01T13:18:16.804" v="343" actId="207"/>
          <ac:spMkLst>
            <pc:docMk/>
            <pc:sldMk cId="4261998262" sldId="2147477054"/>
            <ac:spMk id="16" creationId="{461459B7-D70F-3B67-B495-C63740D46F90}"/>
          </ac:spMkLst>
        </pc:spChg>
        <pc:spChg chg="add mod">
          <ac:chgData name="Maria Cristina Mac Dowell" userId="d78e9168-0411-4a6f-a138-9b9dcd488f15" providerId="ADAL" clId="{56CA9CA1-FF65-4E01-9E92-A53715AD80E8}" dt="2026-06-01T13:18:16.804" v="343" actId="207"/>
          <ac:spMkLst>
            <pc:docMk/>
            <pc:sldMk cId="4261998262" sldId="2147477054"/>
            <ac:spMk id="17" creationId="{4E2D3372-08D6-7531-C8F6-8043C964E28D}"/>
          </ac:spMkLst>
        </pc:spChg>
        <pc:spChg chg="mod">
          <ac:chgData name="Maria Cristina Mac Dowell" userId="d78e9168-0411-4a6f-a138-9b9dcd488f15" providerId="ADAL" clId="{56CA9CA1-FF65-4E01-9E92-A53715AD80E8}" dt="2026-06-01T13:18:16.804" v="343" actId="207"/>
          <ac:spMkLst>
            <pc:docMk/>
            <pc:sldMk cId="4261998262" sldId="2147477054"/>
            <ac:spMk id="18" creationId="{D0A3041C-0114-FD1B-3C7F-5A35E1E01F4A}"/>
          </ac:spMkLst>
        </pc:spChg>
        <pc:spChg chg="mod">
          <ac:chgData name="Maria Cristina Mac Dowell" userId="d78e9168-0411-4a6f-a138-9b9dcd488f15" providerId="ADAL" clId="{56CA9CA1-FF65-4E01-9E92-A53715AD80E8}" dt="2026-06-01T13:18:16.804" v="343" actId="207"/>
          <ac:spMkLst>
            <pc:docMk/>
            <pc:sldMk cId="4261998262" sldId="2147477054"/>
            <ac:spMk id="19" creationId="{E878D243-C9D4-3AC4-8D12-453F9DB10EB5}"/>
          </ac:spMkLst>
        </pc:spChg>
        <pc:spChg chg="mod">
          <ac:chgData name="Maria Cristina Mac Dowell" userId="d78e9168-0411-4a6f-a138-9b9dcd488f15" providerId="ADAL" clId="{56CA9CA1-FF65-4E01-9E92-A53715AD80E8}" dt="2026-06-01T13:17:56.262" v="342"/>
          <ac:spMkLst>
            <pc:docMk/>
            <pc:sldMk cId="4261998262" sldId="2147477054"/>
            <ac:spMk id="21" creationId="{A4FADC85-7068-F352-2066-31935D08FFCC}"/>
          </ac:spMkLst>
        </pc:spChg>
        <pc:spChg chg="mod">
          <ac:chgData name="Maria Cristina Mac Dowell" userId="d78e9168-0411-4a6f-a138-9b9dcd488f15" providerId="ADAL" clId="{56CA9CA1-FF65-4E01-9E92-A53715AD80E8}" dt="2026-06-01T13:19:48.028" v="365" actId="2085"/>
          <ac:spMkLst>
            <pc:docMk/>
            <pc:sldMk cId="4261998262" sldId="2147477054"/>
            <ac:spMk id="22" creationId="{CB069147-B0B8-B71D-1AE0-FFCB65C30364}"/>
          </ac:spMkLst>
        </pc:spChg>
        <pc:spChg chg="mod">
          <ac:chgData name="Maria Cristina Mac Dowell" userId="d78e9168-0411-4a6f-a138-9b9dcd488f15" providerId="ADAL" clId="{56CA9CA1-FF65-4E01-9E92-A53715AD80E8}" dt="2026-06-01T13:17:56.262" v="342"/>
          <ac:spMkLst>
            <pc:docMk/>
            <pc:sldMk cId="4261998262" sldId="2147477054"/>
            <ac:spMk id="24" creationId="{266A4939-140A-916D-B719-6C1575C41704}"/>
          </ac:spMkLst>
        </pc:spChg>
        <pc:spChg chg="mod">
          <ac:chgData name="Maria Cristina Mac Dowell" userId="d78e9168-0411-4a6f-a138-9b9dcd488f15" providerId="ADAL" clId="{56CA9CA1-FF65-4E01-9E92-A53715AD80E8}" dt="2026-06-01T13:19:48.028" v="365" actId="2085"/>
          <ac:spMkLst>
            <pc:docMk/>
            <pc:sldMk cId="4261998262" sldId="2147477054"/>
            <ac:spMk id="25" creationId="{8EF4C23B-C59F-EB9E-C645-DA23FD9BAF1B}"/>
          </ac:spMkLst>
        </pc:spChg>
        <pc:spChg chg="mod">
          <ac:chgData name="Maria Cristina Mac Dowell" userId="d78e9168-0411-4a6f-a138-9b9dcd488f15" providerId="ADAL" clId="{56CA9CA1-FF65-4E01-9E92-A53715AD80E8}" dt="2026-06-01T13:19:48.028" v="365" actId="2085"/>
          <ac:spMkLst>
            <pc:docMk/>
            <pc:sldMk cId="4261998262" sldId="2147477054"/>
            <ac:spMk id="30" creationId="{09C9A304-337B-9189-0081-DF5924D1D45A}"/>
          </ac:spMkLst>
        </pc:spChg>
        <pc:spChg chg="mod">
          <ac:chgData name="Maria Cristina Mac Dowell" userId="d78e9168-0411-4a6f-a138-9b9dcd488f15" providerId="ADAL" clId="{56CA9CA1-FF65-4E01-9E92-A53715AD80E8}" dt="2026-06-01T13:19:48.028" v="365" actId="2085"/>
          <ac:spMkLst>
            <pc:docMk/>
            <pc:sldMk cId="4261998262" sldId="2147477054"/>
            <ac:spMk id="31" creationId="{8AC774C8-703A-57B1-BDB7-AA5B100126C7}"/>
          </ac:spMkLst>
        </pc:spChg>
        <pc:spChg chg="mod">
          <ac:chgData name="Maria Cristina Mac Dowell" userId="d78e9168-0411-4a6f-a138-9b9dcd488f15" providerId="ADAL" clId="{56CA9CA1-FF65-4E01-9E92-A53715AD80E8}" dt="2026-06-01T13:20:03.265" v="367" actId="2085"/>
          <ac:spMkLst>
            <pc:docMk/>
            <pc:sldMk cId="4261998262" sldId="2147477054"/>
            <ac:spMk id="33" creationId="{A17CAFC7-4420-6A84-537A-1860351F94A9}"/>
          </ac:spMkLst>
        </pc:spChg>
        <pc:spChg chg="mod">
          <ac:chgData name="Maria Cristina Mac Dowell" userId="d78e9168-0411-4a6f-a138-9b9dcd488f15" providerId="ADAL" clId="{56CA9CA1-FF65-4E01-9E92-A53715AD80E8}" dt="2026-06-01T13:20:03.265" v="367" actId="2085"/>
          <ac:spMkLst>
            <pc:docMk/>
            <pc:sldMk cId="4261998262" sldId="2147477054"/>
            <ac:spMk id="34" creationId="{6A284367-9C82-9F56-A0EB-0F49D953DF9E}"/>
          </ac:spMkLst>
        </pc:spChg>
        <pc:spChg chg="mod">
          <ac:chgData name="Maria Cristina Mac Dowell" userId="d78e9168-0411-4a6f-a138-9b9dcd488f15" providerId="ADAL" clId="{56CA9CA1-FF65-4E01-9E92-A53715AD80E8}" dt="2026-06-01T13:18:52.821" v="348" actId="14100"/>
          <ac:spMkLst>
            <pc:docMk/>
            <pc:sldMk cId="4261998262" sldId="2147477054"/>
            <ac:spMk id="35" creationId="{CC0C357C-D5A1-46AA-8AC7-4C04F98B87B4}"/>
          </ac:spMkLst>
        </pc:spChg>
        <pc:spChg chg="mod">
          <ac:chgData name="Maria Cristina Mac Dowell" userId="d78e9168-0411-4a6f-a138-9b9dcd488f15" providerId="ADAL" clId="{56CA9CA1-FF65-4E01-9E92-A53715AD80E8}" dt="2026-06-01T13:18:16.804" v="343" actId="207"/>
          <ac:spMkLst>
            <pc:docMk/>
            <pc:sldMk cId="4261998262" sldId="2147477054"/>
            <ac:spMk id="36" creationId="{52693B0F-769B-A55F-1E87-38D7EAD881C3}"/>
          </ac:spMkLst>
        </pc:spChg>
        <pc:spChg chg="mod">
          <ac:chgData name="Maria Cristina Mac Dowell" userId="d78e9168-0411-4a6f-a138-9b9dcd488f15" providerId="ADAL" clId="{56CA9CA1-FF65-4E01-9E92-A53715AD80E8}" dt="2026-06-01T13:18:16.804" v="343" actId="207"/>
          <ac:spMkLst>
            <pc:docMk/>
            <pc:sldMk cId="4261998262" sldId="2147477054"/>
            <ac:spMk id="37" creationId="{00B06A0A-6805-8490-C1A0-757F4CCF6F40}"/>
          </ac:spMkLst>
        </pc:spChg>
        <pc:spChg chg="mod">
          <ac:chgData name="Maria Cristina Mac Dowell" userId="d78e9168-0411-4a6f-a138-9b9dcd488f15" providerId="ADAL" clId="{56CA9CA1-FF65-4E01-9E92-A53715AD80E8}" dt="2026-06-01T13:18:16.804" v="343" actId="207"/>
          <ac:spMkLst>
            <pc:docMk/>
            <pc:sldMk cId="4261998262" sldId="2147477054"/>
            <ac:spMk id="38" creationId="{D4230B79-E45F-F5E0-1033-373C3451FBF4}"/>
          </ac:spMkLst>
        </pc:spChg>
        <pc:spChg chg="mod">
          <ac:chgData name="Maria Cristina Mac Dowell" userId="d78e9168-0411-4a6f-a138-9b9dcd488f15" providerId="ADAL" clId="{56CA9CA1-FF65-4E01-9E92-A53715AD80E8}" dt="2026-06-01T13:18:16.804" v="343" actId="207"/>
          <ac:spMkLst>
            <pc:docMk/>
            <pc:sldMk cId="4261998262" sldId="2147477054"/>
            <ac:spMk id="39" creationId="{C4FD3699-1E03-F472-6D99-C6336EAB2B91}"/>
          </ac:spMkLst>
        </pc:spChg>
        <pc:spChg chg="add mod">
          <ac:chgData name="Maria Cristina Mac Dowell" userId="d78e9168-0411-4a6f-a138-9b9dcd488f15" providerId="ADAL" clId="{56CA9CA1-FF65-4E01-9E92-A53715AD80E8}" dt="2026-06-01T13:18:16.804" v="343" actId="207"/>
          <ac:spMkLst>
            <pc:docMk/>
            <pc:sldMk cId="4261998262" sldId="2147477054"/>
            <ac:spMk id="40" creationId="{C9567F7E-6B3F-E194-997B-6FB295CF2AC8}"/>
          </ac:spMkLst>
        </pc:spChg>
        <pc:spChg chg="del">
          <ac:chgData name="Maria Cristina Mac Dowell" userId="d78e9168-0411-4a6f-a138-9b9dcd488f15" providerId="ADAL" clId="{56CA9CA1-FF65-4E01-9E92-A53715AD80E8}" dt="2026-06-01T13:17:55.429" v="341" actId="478"/>
          <ac:spMkLst>
            <pc:docMk/>
            <pc:sldMk cId="4261998262" sldId="2147477054"/>
            <ac:spMk id="98" creationId="{115A7925-780D-7627-F951-143D5D28FF73}"/>
          </ac:spMkLst>
        </pc:spChg>
        <pc:grpChg chg="mod">
          <ac:chgData name="Maria Cristina Mac Dowell" userId="d78e9168-0411-4a6f-a138-9b9dcd488f15" providerId="ADAL" clId="{56CA9CA1-FF65-4E01-9E92-A53715AD80E8}" dt="2026-06-01T13:19:59.134" v="366" actId="207"/>
          <ac:grpSpMkLst>
            <pc:docMk/>
            <pc:sldMk cId="4261998262" sldId="2147477054"/>
            <ac:grpSpMk id="32" creationId="{3C62371D-8AEF-9FEF-0332-98505579EBD9}"/>
          </ac:grpSpMkLst>
        </pc:grpChg>
        <pc:picChg chg="mod">
          <ac:chgData name="Maria Cristina Mac Dowell" userId="d78e9168-0411-4a6f-a138-9b9dcd488f15" providerId="ADAL" clId="{56CA9CA1-FF65-4E01-9E92-A53715AD80E8}" dt="2026-06-01T13:18:58.669" v="361" actId="1036"/>
          <ac:picMkLst>
            <pc:docMk/>
            <pc:sldMk cId="4261998262" sldId="2147477054"/>
            <ac:picMk id="97" creationId="{33D5F79B-1C1C-677F-B07C-9C443F8A3E0C}"/>
          </ac:picMkLst>
        </pc:picChg>
      </pc:sldChg>
      <pc:sldChg chg="addSp delSp modSp add mod ord">
        <pc:chgData name="Maria Cristina Mac Dowell" userId="d78e9168-0411-4a6f-a138-9b9dcd488f15" providerId="ADAL" clId="{56CA9CA1-FF65-4E01-9E92-A53715AD80E8}" dt="2026-06-01T14:00:22.972" v="972" actId="108"/>
        <pc:sldMkLst>
          <pc:docMk/>
          <pc:sldMk cId="207362325" sldId="2147477055"/>
        </pc:sldMkLst>
        <pc:spChg chg="add mod">
          <ac:chgData name="Maria Cristina Mac Dowell" userId="d78e9168-0411-4a6f-a138-9b9dcd488f15" providerId="ADAL" clId="{56CA9CA1-FF65-4E01-9E92-A53715AD80E8}" dt="2026-06-01T13:22:15.667" v="377" actId="27636"/>
          <ac:spMkLst>
            <pc:docMk/>
            <pc:sldMk cId="207362325" sldId="2147477055"/>
            <ac:spMk id="2" creationId="{36F2E4B7-299C-5A01-4177-BC8963C13B13}"/>
          </ac:spMkLst>
        </pc:spChg>
        <pc:spChg chg="add mod">
          <ac:chgData name="Maria Cristina Mac Dowell" userId="d78e9168-0411-4a6f-a138-9b9dcd488f15" providerId="ADAL" clId="{56CA9CA1-FF65-4E01-9E92-A53715AD80E8}" dt="2026-06-01T13:26:06.724" v="439" actId="6549"/>
          <ac:spMkLst>
            <pc:docMk/>
            <pc:sldMk cId="207362325" sldId="2147477055"/>
            <ac:spMk id="10" creationId="{00666B8B-3800-BAA5-B2D2-A6865F5EB598}"/>
          </ac:spMkLst>
        </pc:spChg>
        <pc:spChg chg="add mod">
          <ac:chgData name="Maria Cristina Mac Dowell" userId="d78e9168-0411-4a6f-a138-9b9dcd488f15" providerId="ADAL" clId="{56CA9CA1-FF65-4E01-9E92-A53715AD80E8}" dt="2026-06-01T14:00:14.422" v="965" actId="108"/>
          <ac:spMkLst>
            <pc:docMk/>
            <pc:sldMk cId="207362325" sldId="2147477055"/>
            <ac:spMk id="11" creationId="{444029A9-2983-FFB6-C8F1-D0762FF7B29F}"/>
          </ac:spMkLst>
        </pc:spChg>
        <pc:spChg chg="add mod">
          <ac:chgData name="Maria Cristina Mac Dowell" userId="d78e9168-0411-4a6f-a138-9b9dcd488f15" providerId="ADAL" clId="{56CA9CA1-FF65-4E01-9E92-A53715AD80E8}" dt="2026-06-01T14:00:18.336" v="969" actId="108"/>
          <ac:spMkLst>
            <pc:docMk/>
            <pc:sldMk cId="207362325" sldId="2147477055"/>
            <ac:spMk id="14" creationId="{62D8FC1C-DA4B-9CF9-7202-43DAA80D3803}"/>
          </ac:spMkLst>
        </pc:spChg>
        <pc:spChg chg="add mod">
          <ac:chgData name="Maria Cristina Mac Dowell" userId="d78e9168-0411-4a6f-a138-9b9dcd488f15" providerId="ADAL" clId="{56CA9CA1-FF65-4E01-9E92-A53715AD80E8}" dt="2026-06-01T14:00:22.972" v="972" actId="108"/>
          <ac:spMkLst>
            <pc:docMk/>
            <pc:sldMk cId="207362325" sldId="2147477055"/>
            <ac:spMk id="15" creationId="{76557D52-5A53-D6FB-A297-54DD056EB399}"/>
          </ac:spMkLst>
        </pc:spChg>
        <pc:spChg chg="del">
          <ac:chgData name="Maria Cristina Mac Dowell" userId="d78e9168-0411-4a6f-a138-9b9dcd488f15" providerId="ADAL" clId="{56CA9CA1-FF65-4E01-9E92-A53715AD80E8}" dt="2026-06-01T13:22:14.697" v="375" actId="478"/>
          <ac:spMkLst>
            <pc:docMk/>
            <pc:sldMk cId="207362325" sldId="2147477055"/>
            <ac:spMk id="98" creationId="{06DCF4FD-564D-3EE5-70B8-DACA2313C180}"/>
          </ac:spMkLst>
        </pc:spChg>
        <pc:graphicFrameChg chg="add mod">
          <ac:chgData name="Maria Cristina Mac Dowell" userId="d78e9168-0411-4a6f-a138-9b9dcd488f15" providerId="ADAL" clId="{56CA9CA1-FF65-4E01-9E92-A53715AD80E8}" dt="2026-06-01T13:22:56.412" v="379" actId="12100"/>
          <ac:graphicFrameMkLst>
            <pc:docMk/>
            <pc:sldMk cId="207362325" sldId="2147477055"/>
            <ac:graphicFrameMk id="3" creationId="{305AF19D-AFEA-3BDF-2434-1B1E4684CD41}"/>
          </ac:graphicFrameMkLst>
        </pc:graphicFrameChg>
        <pc:graphicFrameChg chg="add mod">
          <ac:chgData name="Maria Cristina Mac Dowell" userId="d78e9168-0411-4a6f-a138-9b9dcd488f15" providerId="ADAL" clId="{56CA9CA1-FF65-4E01-9E92-A53715AD80E8}" dt="2026-06-01T13:23:20.531" v="380" actId="12100"/>
          <ac:graphicFrameMkLst>
            <pc:docMk/>
            <pc:sldMk cId="207362325" sldId="2147477055"/>
            <ac:graphicFrameMk id="8" creationId="{13401151-F19C-950B-8AC4-657FC1F2E5BF}"/>
          </ac:graphicFrameMkLst>
        </pc:graphicFrameChg>
        <pc:graphicFrameChg chg="add mod">
          <ac:chgData name="Maria Cristina Mac Dowell" userId="d78e9168-0411-4a6f-a138-9b9dcd488f15" providerId="ADAL" clId="{56CA9CA1-FF65-4E01-9E92-A53715AD80E8}" dt="2026-06-01T13:54:58.247" v="878" actId="1035"/>
          <ac:graphicFrameMkLst>
            <pc:docMk/>
            <pc:sldMk cId="207362325" sldId="2147477055"/>
            <ac:graphicFrameMk id="9" creationId="{F318AF4D-D3AA-88A2-780E-2295D97B444A}"/>
          </ac:graphicFrameMkLst>
        </pc:graphicFrameChg>
        <pc:graphicFrameChg chg="add mod">
          <ac:chgData name="Maria Cristina Mac Dowell" userId="d78e9168-0411-4a6f-a138-9b9dcd488f15" providerId="ADAL" clId="{56CA9CA1-FF65-4E01-9E92-A53715AD80E8}" dt="2026-06-01T13:55:03.026" v="884" actId="1035"/>
          <ac:graphicFrameMkLst>
            <pc:docMk/>
            <pc:sldMk cId="207362325" sldId="2147477055"/>
            <ac:graphicFrameMk id="18" creationId="{D0239443-E7B8-16F2-5069-12F098C6924C}"/>
          </ac:graphicFrameMkLst>
        </pc:graphicFrameChg>
        <pc:picChg chg="mod">
          <ac:chgData name="Maria Cristina Mac Dowell" userId="d78e9168-0411-4a6f-a138-9b9dcd488f15" providerId="ADAL" clId="{56CA9CA1-FF65-4E01-9E92-A53715AD80E8}" dt="2026-06-01T13:24:15.478" v="405" actId="1035"/>
          <ac:picMkLst>
            <pc:docMk/>
            <pc:sldMk cId="207362325" sldId="2147477055"/>
            <ac:picMk id="97" creationId="{9EC69AF1-F637-D518-E326-A51B9EC7D518}"/>
          </ac:picMkLst>
        </pc:picChg>
        <pc:cxnChg chg="add del mod">
          <ac:chgData name="Maria Cristina Mac Dowell" userId="d78e9168-0411-4a6f-a138-9b9dcd488f15" providerId="ADAL" clId="{56CA9CA1-FF65-4E01-9E92-A53715AD80E8}" dt="2026-06-01T13:23:46.752" v="385" actId="478"/>
          <ac:cxnSpMkLst>
            <pc:docMk/>
            <pc:sldMk cId="207362325" sldId="2147477055"/>
            <ac:cxnSpMk id="4" creationId="{612A61BC-7A35-79DA-1B5F-6781978FF024}"/>
          </ac:cxnSpMkLst>
        </pc:cxnChg>
      </pc:sldChg>
      <pc:sldChg chg="add del">
        <pc:chgData name="Maria Cristina Mac Dowell" userId="d78e9168-0411-4a6f-a138-9b9dcd488f15" providerId="ADAL" clId="{56CA9CA1-FF65-4E01-9E92-A53715AD80E8}" dt="2026-06-01T13:20:21.618" v="369" actId="2696"/>
        <pc:sldMkLst>
          <pc:docMk/>
          <pc:sldMk cId="1736254554" sldId="2147477055"/>
        </pc:sldMkLst>
      </pc:sldChg>
      <pc:sldChg chg="addSp delSp modSp add mod">
        <pc:chgData name="Maria Cristina Mac Dowell" userId="d78e9168-0411-4a6f-a138-9b9dcd488f15" providerId="ADAL" clId="{56CA9CA1-FF65-4E01-9E92-A53715AD80E8}" dt="2026-06-01T13:38:31.950" v="603"/>
        <pc:sldMkLst>
          <pc:docMk/>
          <pc:sldMk cId="2288952741" sldId="2147477056"/>
        </pc:sldMkLst>
        <pc:spChg chg="add mod">
          <ac:chgData name="Maria Cristina Mac Dowell" userId="d78e9168-0411-4a6f-a138-9b9dcd488f15" providerId="ADAL" clId="{56CA9CA1-FF65-4E01-9E92-A53715AD80E8}" dt="2026-06-01T13:38:31.950" v="603"/>
          <ac:spMkLst>
            <pc:docMk/>
            <pc:sldMk cId="2288952741" sldId="2147477056"/>
            <ac:spMk id="2" creationId="{067123C3-8DEA-AF26-E8C9-115C0E565723}"/>
          </ac:spMkLst>
        </pc:spChg>
        <pc:spChg chg="del">
          <ac:chgData name="Maria Cristina Mac Dowell" userId="d78e9168-0411-4a6f-a138-9b9dcd488f15" providerId="ADAL" clId="{56CA9CA1-FF65-4E01-9E92-A53715AD80E8}" dt="2026-06-01T13:38:31.219" v="602" actId="478"/>
          <ac:spMkLst>
            <pc:docMk/>
            <pc:sldMk cId="2288952741" sldId="2147477056"/>
            <ac:spMk id="103" creationId="{955BFEE0-FA24-372E-4B09-FF8CAD18D376}"/>
          </ac:spMkLst>
        </pc:spChg>
        <pc:spChg chg="del">
          <ac:chgData name="Maria Cristina Mac Dowell" userId="d78e9168-0411-4a6f-a138-9b9dcd488f15" providerId="ADAL" clId="{56CA9CA1-FF65-4E01-9E92-A53715AD80E8}" dt="2026-06-01T13:38:31.219" v="602" actId="478"/>
          <ac:spMkLst>
            <pc:docMk/>
            <pc:sldMk cId="2288952741" sldId="2147477056"/>
            <ac:spMk id="107" creationId="{F7584F5E-FCAB-FCAC-114F-D557ACC6A5B7}"/>
          </ac:spMkLst>
        </pc:spChg>
        <pc:spChg chg="del">
          <ac:chgData name="Maria Cristina Mac Dowell" userId="d78e9168-0411-4a6f-a138-9b9dcd488f15" providerId="ADAL" clId="{56CA9CA1-FF65-4E01-9E92-A53715AD80E8}" dt="2026-06-01T13:38:31.219" v="602" actId="478"/>
          <ac:spMkLst>
            <pc:docMk/>
            <pc:sldMk cId="2288952741" sldId="2147477056"/>
            <ac:spMk id="108" creationId="{21B9C6B5-8C34-F902-4F8E-54EF72F9D060}"/>
          </ac:spMkLst>
        </pc:spChg>
      </pc:sldChg>
      <pc:sldChg chg="addSp delSp modSp add mod ord">
        <pc:chgData name="Maria Cristina Mac Dowell" userId="d78e9168-0411-4a6f-a138-9b9dcd488f15" providerId="ADAL" clId="{56CA9CA1-FF65-4E01-9E92-A53715AD80E8}" dt="2026-06-01T13:40:13.460" v="619"/>
        <pc:sldMkLst>
          <pc:docMk/>
          <pc:sldMk cId="3911276955" sldId="2147477057"/>
        </pc:sldMkLst>
        <pc:spChg chg="add mod">
          <ac:chgData name="Maria Cristina Mac Dowell" userId="d78e9168-0411-4a6f-a138-9b9dcd488f15" providerId="ADAL" clId="{56CA9CA1-FF65-4E01-9E92-A53715AD80E8}" dt="2026-06-01T13:40:13.460" v="619"/>
          <ac:spMkLst>
            <pc:docMk/>
            <pc:sldMk cId="3911276955" sldId="2147477057"/>
            <ac:spMk id="2" creationId="{4C08710B-711E-2809-F166-97DAC777278B}"/>
          </ac:spMkLst>
        </pc:spChg>
        <pc:spChg chg="del">
          <ac:chgData name="Maria Cristina Mac Dowell" userId="d78e9168-0411-4a6f-a138-9b9dcd488f15" providerId="ADAL" clId="{56CA9CA1-FF65-4E01-9E92-A53715AD80E8}" dt="2026-06-01T13:40:12.700" v="618" actId="478"/>
          <ac:spMkLst>
            <pc:docMk/>
            <pc:sldMk cId="3911276955" sldId="2147477057"/>
            <ac:spMk id="103" creationId="{D6EFDA82-3D81-A45A-C871-4057F2B7D5EE}"/>
          </ac:spMkLst>
        </pc:spChg>
        <pc:spChg chg="del">
          <ac:chgData name="Maria Cristina Mac Dowell" userId="d78e9168-0411-4a6f-a138-9b9dcd488f15" providerId="ADAL" clId="{56CA9CA1-FF65-4E01-9E92-A53715AD80E8}" dt="2026-06-01T13:40:12.700" v="618" actId="478"/>
          <ac:spMkLst>
            <pc:docMk/>
            <pc:sldMk cId="3911276955" sldId="2147477057"/>
            <ac:spMk id="107" creationId="{B59499CA-69CF-E239-BA9F-F3694DBBC3A0}"/>
          </ac:spMkLst>
        </pc:spChg>
        <pc:spChg chg="del">
          <ac:chgData name="Maria Cristina Mac Dowell" userId="d78e9168-0411-4a6f-a138-9b9dcd488f15" providerId="ADAL" clId="{56CA9CA1-FF65-4E01-9E92-A53715AD80E8}" dt="2026-06-01T13:40:12.700" v="618" actId="478"/>
          <ac:spMkLst>
            <pc:docMk/>
            <pc:sldMk cId="3911276955" sldId="2147477057"/>
            <ac:spMk id="108" creationId="{6273B1A2-3F95-9164-4309-CC98D8CF1C88}"/>
          </ac:spMkLst>
        </pc:spChg>
      </pc:sldChg>
      <pc:sldChg chg="addSp delSp modSp add mod ord">
        <pc:chgData name="Maria Cristina Mac Dowell" userId="d78e9168-0411-4a6f-a138-9b9dcd488f15" providerId="ADAL" clId="{56CA9CA1-FF65-4E01-9E92-A53715AD80E8}" dt="2026-06-01T13:02:11.235" v="235"/>
        <pc:sldMkLst>
          <pc:docMk/>
          <pc:sldMk cId="760281836" sldId="2147477058"/>
        </pc:sldMkLst>
        <pc:spChg chg="add mod">
          <ac:chgData name="Maria Cristina Mac Dowell" userId="d78e9168-0411-4a6f-a138-9b9dcd488f15" providerId="ADAL" clId="{56CA9CA1-FF65-4E01-9E92-A53715AD80E8}" dt="2026-06-01T13:01:57.627" v="229"/>
          <ac:spMkLst>
            <pc:docMk/>
            <pc:sldMk cId="760281836" sldId="2147477058"/>
            <ac:spMk id="2" creationId="{41F1EEC9-23D6-CE33-89A5-E2964BA05A4A}"/>
          </ac:spMkLst>
        </pc:spChg>
        <pc:spChg chg="del">
          <ac:chgData name="Maria Cristina Mac Dowell" userId="d78e9168-0411-4a6f-a138-9b9dcd488f15" providerId="ADAL" clId="{56CA9CA1-FF65-4E01-9E92-A53715AD80E8}" dt="2026-06-01T13:01:56.902" v="228" actId="478"/>
          <ac:spMkLst>
            <pc:docMk/>
            <pc:sldMk cId="760281836" sldId="2147477058"/>
            <ac:spMk id="107" creationId="{344E4E0F-E08B-B3B4-2156-8785854A6514}"/>
          </ac:spMkLst>
        </pc:spChg>
        <pc:spChg chg="del">
          <ac:chgData name="Maria Cristina Mac Dowell" userId="d78e9168-0411-4a6f-a138-9b9dcd488f15" providerId="ADAL" clId="{56CA9CA1-FF65-4E01-9E92-A53715AD80E8}" dt="2026-06-01T13:01:56.902" v="228" actId="478"/>
          <ac:spMkLst>
            <pc:docMk/>
            <pc:sldMk cId="760281836" sldId="2147477058"/>
            <ac:spMk id="108" creationId="{9D2C7979-20A0-23CD-0C6E-15481A70F541}"/>
          </ac:spMkLst>
        </pc:spChg>
      </pc:sldChg>
      <pc:sldChg chg="delSp add del setBg delDesignElem">
        <pc:chgData name="Maria Cristina Mac Dowell" userId="d78e9168-0411-4a6f-a138-9b9dcd488f15" providerId="ADAL" clId="{56CA9CA1-FF65-4E01-9E92-A53715AD80E8}" dt="2026-06-01T13:21:50.982" v="372" actId="47"/>
        <pc:sldMkLst>
          <pc:docMk/>
          <pc:sldMk cId="3646621745" sldId="2147477059"/>
        </pc:sldMkLst>
        <pc:spChg chg="del">
          <ac:chgData name="Maria Cristina Mac Dowell" userId="d78e9168-0411-4a6f-a138-9b9dcd488f15" providerId="ADAL" clId="{56CA9CA1-FF65-4E01-9E92-A53715AD80E8}" dt="2026-06-01T13:10:26.197" v="313"/>
          <ac:spMkLst>
            <pc:docMk/>
            <pc:sldMk cId="3646621745" sldId="2147477059"/>
            <ac:spMk id="9" creationId="{BCED4D40-4B67-4331-AC48-79B82B4A47D8}"/>
          </ac:spMkLst>
        </pc:spChg>
        <pc:spChg chg="del">
          <ac:chgData name="Maria Cristina Mac Dowell" userId="d78e9168-0411-4a6f-a138-9b9dcd488f15" providerId="ADAL" clId="{56CA9CA1-FF65-4E01-9E92-A53715AD80E8}" dt="2026-06-01T13:10:26.197" v="313"/>
          <ac:spMkLst>
            <pc:docMk/>
            <pc:sldMk cId="3646621745" sldId="2147477059"/>
            <ac:spMk id="11" creationId="{670CEDEF-4F34-412E-84EE-329C1E936AF5}"/>
          </ac:spMkLst>
        </pc:spChg>
      </pc:sldChg>
      <pc:sldChg chg="add del">
        <pc:chgData name="Maria Cristina Mac Dowell" userId="d78e9168-0411-4a6f-a138-9b9dcd488f15" providerId="ADAL" clId="{56CA9CA1-FF65-4E01-9E92-A53715AD80E8}" dt="2026-06-01T13:26:51.749" v="440" actId="47"/>
        <pc:sldMkLst>
          <pc:docMk/>
          <pc:sldMk cId="1935340477" sldId="2147477060"/>
        </pc:sldMkLst>
      </pc:sldChg>
      <pc:sldChg chg="delSp add del setBg delDesignElem">
        <pc:chgData name="Maria Cristina Mac Dowell" userId="d78e9168-0411-4a6f-a138-9b9dcd488f15" providerId="ADAL" clId="{56CA9CA1-FF65-4E01-9E92-A53715AD80E8}" dt="2026-06-01T13:26:52.722" v="441" actId="47"/>
        <pc:sldMkLst>
          <pc:docMk/>
          <pc:sldMk cId="3580461553" sldId="2147477061"/>
        </pc:sldMkLst>
        <pc:spChg chg="del">
          <ac:chgData name="Maria Cristina Mac Dowell" userId="d78e9168-0411-4a6f-a138-9b9dcd488f15" providerId="ADAL" clId="{56CA9CA1-FF65-4E01-9E92-A53715AD80E8}" dt="2026-06-01T13:12:58.685" v="315"/>
          <ac:spMkLst>
            <pc:docMk/>
            <pc:sldMk cId="3580461553" sldId="2147477061"/>
            <ac:spMk id="13" creationId="{5C8908E2-EE49-44D2-9428-A28D2312A8D5}"/>
          </ac:spMkLst>
        </pc:spChg>
        <pc:spChg chg="del">
          <ac:chgData name="Maria Cristina Mac Dowell" userId="d78e9168-0411-4a6f-a138-9b9dcd488f15" providerId="ADAL" clId="{56CA9CA1-FF65-4E01-9E92-A53715AD80E8}" dt="2026-06-01T13:12:58.685" v="315"/>
          <ac:spMkLst>
            <pc:docMk/>
            <pc:sldMk cId="3580461553" sldId="2147477061"/>
            <ac:spMk id="19" creationId="{BD92035A-AA2F-4CD8-A556-1CE8BDEC75BD}"/>
          </ac:spMkLst>
        </pc:spChg>
        <pc:spChg chg="del">
          <ac:chgData name="Maria Cristina Mac Dowell" userId="d78e9168-0411-4a6f-a138-9b9dcd488f15" providerId="ADAL" clId="{56CA9CA1-FF65-4E01-9E92-A53715AD80E8}" dt="2026-06-01T13:12:58.685" v="315"/>
          <ac:spMkLst>
            <pc:docMk/>
            <pc:sldMk cId="3580461553" sldId="2147477061"/>
            <ac:spMk id="21" creationId="{ED888B23-07FA-482A-96DF-47E31AF1A603}"/>
          </ac:spMkLst>
        </pc:spChg>
        <pc:grpChg chg="del">
          <ac:chgData name="Maria Cristina Mac Dowell" userId="d78e9168-0411-4a6f-a138-9b9dcd488f15" providerId="ADAL" clId="{56CA9CA1-FF65-4E01-9E92-A53715AD80E8}" dt="2026-06-01T13:12:58.685" v="315"/>
          <ac:grpSpMkLst>
            <pc:docMk/>
            <pc:sldMk cId="3580461553" sldId="2147477061"/>
            <ac:grpSpMk id="15" creationId="{5D1A9D8B-3117-4D9D-BDA4-DD81895098B0}"/>
          </ac:grpSpMkLst>
        </pc:grpChg>
      </pc:sldChg>
      <pc:sldChg chg="add del modNotes">
        <pc:chgData name="Maria Cristina Mac Dowell" userId="d78e9168-0411-4a6f-a138-9b9dcd488f15" providerId="ADAL" clId="{56CA9CA1-FF65-4E01-9E92-A53715AD80E8}" dt="2026-06-01T13:39:27.905" v="612" actId="47"/>
        <pc:sldMkLst>
          <pc:docMk/>
          <pc:sldMk cId="395629087" sldId="2147477062"/>
        </pc:sldMkLst>
      </pc:sldChg>
      <pc:sldChg chg="add del modNotes">
        <pc:chgData name="Maria Cristina Mac Dowell" userId="d78e9168-0411-4a6f-a138-9b9dcd488f15" providerId="ADAL" clId="{56CA9CA1-FF65-4E01-9E92-A53715AD80E8}" dt="2026-06-01T13:37:23.995" v="591" actId="47"/>
        <pc:sldMkLst>
          <pc:docMk/>
          <pc:sldMk cId="845883387" sldId="2147477063"/>
        </pc:sldMkLst>
      </pc:sldChg>
      <pc:sldChg chg="addSp delSp modSp add del mod setBg delDesignElem">
        <pc:chgData name="Maria Cristina Mac Dowell" userId="d78e9168-0411-4a6f-a138-9b9dcd488f15" providerId="ADAL" clId="{56CA9CA1-FF65-4E01-9E92-A53715AD80E8}" dt="2026-06-01T13:32:42.485" v="516" actId="47"/>
        <pc:sldMkLst>
          <pc:docMk/>
          <pc:sldMk cId="3799981608" sldId="2147477064"/>
        </pc:sldMkLst>
        <pc:spChg chg="mod">
          <ac:chgData name="Maria Cristina Mac Dowell" userId="d78e9168-0411-4a6f-a138-9b9dcd488f15" providerId="ADAL" clId="{56CA9CA1-FF65-4E01-9E92-A53715AD80E8}" dt="2026-06-01T13:30:04.929" v="464" actId="1076"/>
          <ac:spMkLst>
            <pc:docMk/>
            <pc:sldMk cId="3799981608" sldId="2147477064"/>
            <ac:spMk id="8" creationId="{EA5A1973-82CA-5E3E-3AB2-47574C22B0F5}"/>
          </ac:spMkLst>
        </pc:spChg>
        <pc:spChg chg="add del">
          <ac:chgData name="Maria Cristina Mac Dowell" userId="d78e9168-0411-4a6f-a138-9b9dcd488f15" providerId="ADAL" clId="{56CA9CA1-FF65-4E01-9E92-A53715AD80E8}" dt="2026-06-01T13:17:03.175" v="328"/>
          <ac:spMkLst>
            <pc:docMk/>
            <pc:sldMk cId="3799981608" sldId="2147477064"/>
            <ac:spMk id="11" creationId="{AE3A741D-C19B-960A-5803-1C5887147820}"/>
          </ac:spMkLst>
        </pc:spChg>
        <pc:spChg chg="add del">
          <ac:chgData name="Maria Cristina Mac Dowell" userId="d78e9168-0411-4a6f-a138-9b9dcd488f15" providerId="ADAL" clId="{56CA9CA1-FF65-4E01-9E92-A53715AD80E8}" dt="2026-06-01T13:17:03.175" v="328"/>
          <ac:spMkLst>
            <pc:docMk/>
            <pc:sldMk cId="3799981608" sldId="2147477064"/>
            <ac:spMk id="13" creationId="{DC39DE25-0E4E-0AA7-0932-1D78C2372786}"/>
          </ac:spMkLst>
        </pc:spChg>
        <pc:spChg chg="add del">
          <ac:chgData name="Maria Cristina Mac Dowell" userId="d78e9168-0411-4a6f-a138-9b9dcd488f15" providerId="ADAL" clId="{56CA9CA1-FF65-4E01-9E92-A53715AD80E8}" dt="2026-06-01T13:17:03.175" v="328"/>
          <ac:spMkLst>
            <pc:docMk/>
            <pc:sldMk cId="3799981608" sldId="2147477064"/>
            <ac:spMk id="15" creationId="{8D6EA299-0840-6DEA-E670-C49AEBC87E89}"/>
          </ac:spMkLst>
        </pc:spChg>
        <pc:picChg chg="mod">
          <ac:chgData name="Maria Cristina Mac Dowell" userId="d78e9168-0411-4a6f-a138-9b9dcd488f15" providerId="ADAL" clId="{56CA9CA1-FF65-4E01-9E92-A53715AD80E8}" dt="2026-06-01T13:30:16.126" v="466" actId="14100"/>
          <ac:picMkLst>
            <pc:docMk/>
            <pc:sldMk cId="3799981608" sldId="2147477064"/>
            <ac:picMk id="7" creationId="{2449803D-0615-A344-B791-4099A33FC125}"/>
          </ac:picMkLst>
        </pc:picChg>
      </pc:sldChg>
      <pc:sldChg chg="addSp delSp modSp add del mod setBg delDesignElem">
        <pc:chgData name="Maria Cristina Mac Dowell" userId="d78e9168-0411-4a6f-a138-9b9dcd488f15" providerId="ADAL" clId="{56CA9CA1-FF65-4E01-9E92-A53715AD80E8}" dt="2026-06-01T13:34:36.964" v="548" actId="47"/>
        <pc:sldMkLst>
          <pc:docMk/>
          <pc:sldMk cId="3728448731" sldId="2147477065"/>
        </pc:sldMkLst>
        <pc:spChg chg="mod">
          <ac:chgData name="Maria Cristina Mac Dowell" userId="d78e9168-0411-4a6f-a138-9b9dcd488f15" providerId="ADAL" clId="{56CA9CA1-FF65-4E01-9E92-A53715AD80E8}" dt="2026-06-01T13:17:03.175" v="328"/>
          <ac:spMkLst>
            <pc:docMk/>
            <pc:sldMk cId="3728448731" sldId="2147477065"/>
            <ac:spMk id="4" creationId="{F56BEB16-A3D4-78E5-EC15-A98C91586ABD}"/>
          </ac:spMkLst>
        </pc:spChg>
        <pc:spChg chg="add del">
          <ac:chgData name="Maria Cristina Mac Dowell" userId="d78e9168-0411-4a6f-a138-9b9dcd488f15" providerId="ADAL" clId="{56CA9CA1-FF65-4E01-9E92-A53715AD80E8}" dt="2026-06-01T13:17:03.175" v="328"/>
          <ac:spMkLst>
            <pc:docMk/>
            <pc:sldMk cId="3728448731" sldId="2147477065"/>
            <ac:spMk id="9" creationId="{5C8908E2-EE49-44D2-9428-A28D2312A8D5}"/>
          </ac:spMkLst>
        </pc:spChg>
        <pc:spChg chg="add del">
          <ac:chgData name="Maria Cristina Mac Dowell" userId="d78e9168-0411-4a6f-a138-9b9dcd488f15" providerId="ADAL" clId="{56CA9CA1-FF65-4E01-9E92-A53715AD80E8}" dt="2026-06-01T13:17:03.175" v="328"/>
          <ac:spMkLst>
            <pc:docMk/>
            <pc:sldMk cId="3728448731" sldId="2147477065"/>
            <ac:spMk id="15" creationId="{D06891CE-5B9C-4B9E-AA78-3A5E25434F86}"/>
          </ac:spMkLst>
        </pc:spChg>
        <pc:spChg chg="add del">
          <ac:chgData name="Maria Cristina Mac Dowell" userId="d78e9168-0411-4a6f-a138-9b9dcd488f15" providerId="ADAL" clId="{56CA9CA1-FF65-4E01-9E92-A53715AD80E8}" dt="2026-06-01T13:17:03.175" v="328"/>
          <ac:spMkLst>
            <pc:docMk/>
            <pc:sldMk cId="3728448731" sldId="2147477065"/>
            <ac:spMk id="17" creationId="{ED888B23-07FA-482A-96DF-47E31AF1A603}"/>
          </ac:spMkLst>
        </pc:spChg>
        <pc:grpChg chg="add del">
          <ac:chgData name="Maria Cristina Mac Dowell" userId="d78e9168-0411-4a6f-a138-9b9dcd488f15" providerId="ADAL" clId="{56CA9CA1-FF65-4E01-9E92-A53715AD80E8}" dt="2026-06-01T13:17:03.175" v="328"/>
          <ac:grpSpMkLst>
            <pc:docMk/>
            <pc:sldMk cId="3728448731" sldId="2147477065"/>
            <ac:grpSpMk id="11" creationId="{A23D792D-D9F2-4EB4-ADE2-65A518DA6489}"/>
          </ac:grpSpMkLst>
        </pc:grpChg>
      </pc:sldChg>
      <pc:sldChg chg="addSp delSp add del setBg delDesignElem">
        <pc:chgData name="Maria Cristina Mac Dowell" userId="d78e9168-0411-4a6f-a138-9b9dcd488f15" providerId="ADAL" clId="{56CA9CA1-FF65-4E01-9E92-A53715AD80E8}" dt="2026-06-01T13:35:31.913" v="562" actId="47"/>
        <pc:sldMkLst>
          <pc:docMk/>
          <pc:sldMk cId="3405039842" sldId="2147477066"/>
        </pc:sldMkLst>
        <pc:spChg chg="add del">
          <ac:chgData name="Maria Cristina Mac Dowell" userId="d78e9168-0411-4a6f-a138-9b9dcd488f15" providerId="ADAL" clId="{56CA9CA1-FF65-4E01-9E92-A53715AD80E8}" dt="2026-06-01T13:17:03.175" v="328"/>
          <ac:spMkLst>
            <pc:docMk/>
            <pc:sldMk cId="3405039842" sldId="2147477066"/>
            <ac:spMk id="9" creationId="{5C8908E2-EE49-44D2-9428-A28D2312A8D5}"/>
          </ac:spMkLst>
        </pc:spChg>
        <pc:spChg chg="add del">
          <ac:chgData name="Maria Cristina Mac Dowell" userId="d78e9168-0411-4a6f-a138-9b9dcd488f15" providerId="ADAL" clId="{56CA9CA1-FF65-4E01-9E92-A53715AD80E8}" dt="2026-06-01T13:17:03.175" v="328"/>
          <ac:spMkLst>
            <pc:docMk/>
            <pc:sldMk cId="3405039842" sldId="2147477066"/>
            <ac:spMk id="15" creationId="{D06891CE-5B9C-4B9E-AA78-3A5E25434F86}"/>
          </ac:spMkLst>
        </pc:spChg>
        <pc:spChg chg="add del">
          <ac:chgData name="Maria Cristina Mac Dowell" userId="d78e9168-0411-4a6f-a138-9b9dcd488f15" providerId="ADAL" clId="{56CA9CA1-FF65-4E01-9E92-A53715AD80E8}" dt="2026-06-01T13:17:03.175" v="328"/>
          <ac:spMkLst>
            <pc:docMk/>
            <pc:sldMk cId="3405039842" sldId="2147477066"/>
            <ac:spMk id="17" creationId="{ED888B23-07FA-482A-96DF-47E31AF1A603}"/>
          </ac:spMkLst>
        </pc:spChg>
        <pc:grpChg chg="add del">
          <ac:chgData name="Maria Cristina Mac Dowell" userId="d78e9168-0411-4a6f-a138-9b9dcd488f15" providerId="ADAL" clId="{56CA9CA1-FF65-4E01-9E92-A53715AD80E8}" dt="2026-06-01T13:17:03.175" v="328"/>
          <ac:grpSpMkLst>
            <pc:docMk/>
            <pc:sldMk cId="3405039842" sldId="2147477066"/>
            <ac:grpSpMk id="11" creationId="{A23D792D-D9F2-4EB4-ADE2-65A518DA6489}"/>
          </ac:grpSpMkLst>
        </pc:grpChg>
      </pc:sldChg>
      <pc:sldChg chg="addSp delSp modSp add del mod setBg delDesignElem">
        <pc:chgData name="Maria Cristina Mac Dowell" userId="d78e9168-0411-4a6f-a138-9b9dcd488f15" providerId="ADAL" clId="{56CA9CA1-FF65-4E01-9E92-A53715AD80E8}" dt="2026-06-01T13:37:22.270" v="590" actId="47"/>
        <pc:sldMkLst>
          <pc:docMk/>
          <pc:sldMk cId="3529437058" sldId="2147477067"/>
        </pc:sldMkLst>
        <pc:spChg chg="mod">
          <ac:chgData name="Maria Cristina Mac Dowell" userId="d78e9168-0411-4a6f-a138-9b9dcd488f15" providerId="ADAL" clId="{56CA9CA1-FF65-4E01-9E92-A53715AD80E8}" dt="2026-06-01T13:17:03.175" v="328"/>
          <ac:spMkLst>
            <pc:docMk/>
            <pc:sldMk cId="3529437058" sldId="2147477067"/>
            <ac:spMk id="5" creationId="{CB894544-0E52-783F-3B2F-485AEEA80D5F}"/>
          </ac:spMkLst>
        </pc:spChg>
        <pc:spChg chg="add del">
          <ac:chgData name="Maria Cristina Mac Dowell" userId="d78e9168-0411-4a6f-a138-9b9dcd488f15" providerId="ADAL" clId="{56CA9CA1-FF65-4E01-9E92-A53715AD80E8}" dt="2026-06-01T13:17:03.175" v="328"/>
          <ac:spMkLst>
            <pc:docMk/>
            <pc:sldMk cId="3529437058" sldId="2147477067"/>
            <ac:spMk id="10" creationId="{5C8908E2-EE49-44D2-9428-A28D2312A8D5}"/>
          </ac:spMkLst>
        </pc:spChg>
        <pc:spChg chg="add del">
          <ac:chgData name="Maria Cristina Mac Dowell" userId="d78e9168-0411-4a6f-a138-9b9dcd488f15" providerId="ADAL" clId="{56CA9CA1-FF65-4E01-9E92-A53715AD80E8}" dt="2026-06-01T13:17:03.175" v="328"/>
          <ac:spMkLst>
            <pc:docMk/>
            <pc:sldMk cId="3529437058" sldId="2147477067"/>
            <ac:spMk id="16" creationId="{BD92035A-AA2F-4CD8-A556-1CE8BDEC75BD}"/>
          </ac:spMkLst>
        </pc:spChg>
        <pc:spChg chg="add del">
          <ac:chgData name="Maria Cristina Mac Dowell" userId="d78e9168-0411-4a6f-a138-9b9dcd488f15" providerId="ADAL" clId="{56CA9CA1-FF65-4E01-9E92-A53715AD80E8}" dt="2026-06-01T13:17:03.175" v="328"/>
          <ac:spMkLst>
            <pc:docMk/>
            <pc:sldMk cId="3529437058" sldId="2147477067"/>
            <ac:spMk id="18" creationId="{ED888B23-07FA-482A-96DF-47E31AF1A603}"/>
          </ac:spMkLst>
        </pc:spChg>
        <pc:grpChg chg="add del">
          <ac:chgData name="Maria Cristina Mac Dowell" userId="d78e9168-0411-4a6f-a138-9b9dcd488f15" providerId="ADAL" clId="{56CA9CA1-FF65-4E01-9E92-A53715AD80E8}" dt="2026-06-01T13:17:03.175" v="328"/>
          <ac:grpSpMkLst>
            <pc:docMk/>
            <pc:sldMk cId="3529437058" sldId="2147477067"/>
            <ac:grpSpMk id="12" creationId="{5D1A9D8B-3117-4D9D-BDA4-DD81895098B0}"/>
          </ac:grpSpMkLst>
        </pc:grpChg>
      </pc:sldChg>
      <pc:sldChg chg="add del modNotes">
        <pc:chgData name="Maria Cristina Mac Dowell" userId="d78e9168-0411-4a6f-a138-9b9dcd488f15" providerId="ADAL" clId="{56CA9CA1-FF65-4E01-9E92-A53715AD80E8}" dt="2026-06-01T13:37:49.868" v="595" actId="47"/>
        <pc:sldMkLst>
          <pc:docMk/>
          <pc:sldMk cId="3914129207" sldId="2147477068"/>
        </pc:sldMkLst>
      </pc:sldChg>
      <pc:sldChg chg="add del modNotes">
        <pc:chgData name="Maria Cristina Mac Dowell" userId="d78e9168-0411-4a6f-a138-9b9dcd488f15" providerId="ADAL" clId="{56CA9CA1-FF65-4E01-9E92-A53715AD80E8}" dt="2026-06-01T13:38:37.169" v="604" actId="47"/>
        <pc:sldMkLst>
          <pc:docMk/>
          <pc:sldMk cId="2293530078" sldId="2147477069"/>
        </pc:sldMkLst>
      </pc:sldChg>
      <pc:sldChg chg="add del">
        <pc:chgData name="Maria Cristina Mac Dowell" userId="d78e9168-0411-4a6f-a138-9b9dcd488f15" providerId="ADAL" clId="{56CA9CA1-FF65-4E01-9E92-A53715AD80E8}" dt="2026-06-01T13:38:56.697" v="605" actId="2696"/>
        <pc:sldMkLst>
          <pc:docMk/>
          <pc:sldMk cId="0" sldId="2147477070"/>
        </pc:sldMkLst>
      </pc:sldChg>
      <pc:sldChg chg="add ord modNotes">
        <pc:chgData name="Maria Cristina Mac Dowell" userId="d78e9168-0411-4a6f-a138-9b9dcd488f15" providerId="ADAL" clId="{56CA9CA1-FF65-4E01-9E92-A53715AD80E8}" dt="2026-06-01T13:39:22.202" v="610"/>
        <pc:sldMkLst>
          <pc:docMk/>
          <pc:sldMk cId="1512379179" sldId="2147477070"/>
        </pc:sldMkLst>
      </pc:sldChg>
      <pc:sldChg chg="add del modNotes">
        <pc:chgData name="Maria Cristina Mac Dowell" userId="d78e9168-0411-4a6f-a138-9b9dcd488f15" providerId="ADAL" clId="{56CA9CA1-FF65-4E01-9E92-A53715AD80E8}" dt="2026-06-01T13:40:17.269" v="620" actId="47"/>
        <pc:sldMkLst>
          <pc:docMk/>
          <pc:sldMk cId="548737950" sldId="2147477071"/>
        </pc:sldMkLst>
      </pc:sldChg>
      <pc:sldChg chg="addSp delSp add del setBg delDesignElem">
        <pc:chgData name="Maria Cristina Mac Dowell" userId="d78e9168-0411-4a6f-a138-9b9dcd488f15" providerId="ADAL" clId="{56CA9CA1-FF65-4E01-9E92-A53715AD80E8}" dt="2026-06-01T13:45:37.916" v="729" actId="47"/>
        <pc:sldMkLst>
          <pc:docMk/>
          <pc:sldMk cId="1924498654" sldId="2147477072"/>
        </pc:sldMkLst>
        <pc:grpChg chg="add del">
          <ac:chgData name="Maria Cristina Mac Dowell" userId="d78e9168-0411-4a6f-a138-9b9dcd488f15" providerId="ADAL" clId="{56CA9CA1-FF65-4E01-9E92-A53715AD80E8}" dt="2026-06-01T13:17:03.175" v="328"/>
          <ac:grpSpMkLst>
            <pc:docMk/>
            <pc:sldMk cId="1924498654" sldId="2147477072"/>
            <ac:grpSpMk id="12" creationId="{16C73AF9-0D33-5C66-5D79-0D0129904B31}"/>
          </ac:grpSpMkLst>
        </pc:grpChg>
      </pc:sldChg>
      <pc:sldChg chg="addSp delSp modSp add mod">
        <pc:chgData name="Maria Cristina Mac Dowell" userId="d78e9168-0411-4a6f-a138-9b9dcd488f15" providerId="ADAL" clId="{56CA9CA1-FF65-4E01-9E92-A53715AD80E8}" dt="2026-06-01T13:32:36.720" v="515" actId="207"/>
        <pc:sldMkLst>
          <pc:docMk/>
          <pc:sldMk cId="164436959" sldId="2147477073"/>
        </pc:sldMkLst>
        <pc:spChg chg="add mod">
          <ac:chgData name="Maria Cristina Mac Dowell" userId="d78e9168-0411-4a6f-a138-9b9dcd488f15" providerId="ADAL" clId="{56CA9CA1-FF65-4E01-9E92-A53715AD80E8}" dt="2026-06-01T13:27:31.830" v="448"/>
          <ac:spMkLst>
            <pc:docMk/>
            <pc:sldMk cId="164436959" sldId="2147477073"/>
            <ac:spMk id="4" creationId="{77867EA6-677C-751A-185F-73368B1CD5C8}"/>
          </ac:spMkLst>
        </pc:spChg>
        <pc:spChg chg="add mod">
          <ac:chgData name="Maria Cristina Mac Dowell" userId="d78e9168-0411-4a6f-a138-9b9dcd488f15" providerId="ADAL" clId="{56CA9CA1-FF65-4E01-9E92-A53715AD80E8}" dt="2026-06-01T13:27:31.830" v="448"/>
          <ac:spMkLst>
            <pc:docMk/>
            <pc:sldMk cId="164436959" sldId="2147477073"/>
            <ac:spMk id="5" creationId="{DF25B4A5-784D-8703-C7C3-CB8D2E3C821A}"/>
          </ac:spMkLst>
        </pc:spChg>
        <pc:spChg chg="add mod">
          <ac:chgData name="Maria Cristina Mac Dowell" userId="d78e9168-0411-4a6f-a138-9b9dcd488f15" providerId="ADAL" clId="{56CA9CA1-FF65-4E01-9E92-A53715AD80E8}" dt="2026-06-01T13:32:01.651" v="494" actId="20577"/>
          <ac:spMkLst>
            <pc:docMk/>
            <pc:sldMk cId="164436959" sldId="2147477073"/>
            <ac:spMk id="7" creationId="{D2482C9A-C469-3005-714C-7754A4BD841A}"/>
          </ac:spMkLst>
        </pc:spChg>
        <pc:spChg chg="add mod">
          <ac:chgData name="Maria Cristina Mac Dowell" userId="d78e9168-0411-4a6f-a138-9b9dcd488f15" providerId="ADAL" clId="{56CA9CA1-FF65-4E01-9E92-A53715AD80E8}" dt="2026-06-01T13:32:36.720" v="515" actId="207"/>
          <ac:spMkLst>
            <pc:docMk/>
            <pc:sldMk cId="164436959" sldId="2147477073"/>
            <ac:spMk id="8" creationId="{1726E8D8-4D20-183B-1D43-D8F241F0D49B}"/>
          </ac:spMkLst>
        </pc:spChg>
        <pc:spChg chg="add mod">
          <ac:chgData name="Maria Cristina Mac Dowell" userId="d78e9168-0411-4a6f-a138-9b9dcd488f15" providerId="ADAL" clId="{56CA9CA1-FF65-4E01-9E92-A53715AD80E8}" dt="2026-06-01T13:31:35.819" v="480" actId="1076"/>
          <ac:spMkLst>
            <pc:docMk/>
            <pc:sldMk cId="164436959" sldId="2147477073"/>
            <ac:spMk id="9" creationId="{FF6B81E1-B106-92B5-5BA9-3170BD9A5699}"/>
          </ac:spMkLst>
        </pc:spChg>
        <pc:spChg chg="del">
          <ac:chgData name="Maria Cristina Mac Dowell" userId="d78e9168-0411-4a6f-a138-9b9dcd488f15" providerId="ADAL" clId="{56CA9CA1-FF65-4E01-9E92-A53715AD80E8}" dt="2026-06-01T13:27:31.101" v="447" actId="478"/>
          <ac:spMkLst>
            <pc:docMk/>
            <pc:sldMk cId="164436959" sldId="2147477073"/>
            <ac:spMk id="98" creationId="{318DF05A-786D-12F6-18BE-260C40C3A7C8}"/>
          </ac:spMkLst>
        </pc:spChg>
        <pc:picChg chg="add mod">
          <ac:chgData name="Maria Cristina Mac Dowell" userId="d78e9168-0411-4a6f-a138-9b9dcd488f15" providerId="ADAL" clId="{56CA9CA1-FF65-4E01-9E92-A53715AD80E8}" dt="2026-06-01T13:27:31.830" v="448"/>
          <ac:picMkLst>
            <pc:docMk/>
            <pc:sldMk cId="164436959" sldId="2147477073"/>
            <ac:picMk id="2" creationId="{E111FCFC-5771-070D-BD66-A4021A2D88DE}"/>
          </ac:picMkLst>
        </pc:picChg>
        <pc:picChg chg="add del mod">
          <ac:chgData name="Maria Cristina Mac Dowell" userId="d78e9168-0411-4a6f-a138-9b9dcd488f15" providerId="ADAL" clId="{56CA9CA1-FF65-4E01-9E92-A53715AD80E8}" dt="2026-06-01T13:27:41.467" v="450" actId="478"/>
          <ac:picMkLst>
            <pc:docMk/>
            <pc:sldMk cId="164436959" sldId="2147477073"/>
            <ac:picMk id="3" creationId="{3DA23203-10F9-7E02-72BF-92C02543DE99}"/>
          </ac:picMkLst>
        </pc:picChg>
        <pc:picChg chg="add mod">
          <ac:chgData name="Maria Cristina Mac Dowell" userId="d78e9168-0411-4a6f-a138-9b9dcd488f15" providerId="ADAL" clId="{56CA9CA1-FF65-4E01-9E92-A53715AD80E8}" dt="2026-06-01T13:30:43.016" v="469" actId="1076"/>
          <ac:picMkLst>
            <pc:docMk/>
            <pc:sldMk cId="164436959" sldId="2147477073"/>
            <ac:picMk id="6" creationId="{4D5AF2C4-C44D-26D4-58CA-FCDC43C26D13}"/>
          </ac:picMkLst>
        </pc:picChg>
      </pc:sldChg>
      <pc:sldChg chg="add del">
        <pc:chgData name="Maria Cristina Mac Dowell" userId="d78e9168-0411-4a6f-a138-9b9dcd488f15" providerId="ADAL" clId="{56CA9CA1-FF65-4E01-9E92-A53715AD80E8}" dt="2026-06-01T13:27:12.112" v="444" actId="2696"/>
        <pc:sldMkLst>
          <pc:docMk/>
          <pc:sldMk cId="1414314539" sldId="2147477073"/>
        </pc:sldMkLst>
      </pc:sldChg>
      <pc:sldChg chg="addSp delSp modSp add mod">
        <pc:chgData name="Maria Cristina Mac Dowell" userId="d78e9168-0411-4a6f-a138-9b9dcd488f15" providerId="ADAL" clId="{56CA9CA1-FF65-4E01-9E92-A53715AD80E8}" dt="2026-06-01T13:58:56.816" v="935" actId="20577"/>
        <pc:sldMkLst>
          <pc:docMk/>
          <pc:sldMk cId="1191913751" sldId="2147477074"/>
        </pc:sldMkLst>
        <pc:spChg chg="add mod">
          <ac:chgData name="Maria Cristina Mac Dowell" userId="d78e9168-0411-4a6f-a138-9b9dcd488f15" providerId="ADAL" clId="{56CA9CA1-FF65-4E01-9E92-A53715AD80E8}" dt="2026-06-01T13:34:16.852" v="543" actId="1076"/>
          <ac:spMkLst>
            <pc:docMk/>
            <pc:sldMk cId="1191913751" sldId="2147477074"/>
            <ac:spMk id="2" creationId="{86EBE633-4D00-C89D-EF98-48CDEF36B20C}"/>
          </ac:spMkLst>
        </pc:spChg>
        <pc:spChg chg="add mod">
          <ac:chgData name="Maria Cristina Mac Dowell" userId="d78e9168-0411-4a6f-a138-9b9dcd488f15" providerId="ADAL" clId="{56CA9CA1-FF65-4E01-9E92-A53715AD80E8}" dt="2026-06-01T13:58:56.816" v="935" actId="20577"/>
          <ac:spMkLst>
            <pc:docMk/>
            <pc:sldMk cId="1191913751" sldId="2147477074"/>
            <ac:spMk id="3" creationId="{D51E8577-2E90-ACFD-CE1D-6BD25CBEBDEA}"/>
          </ac:spMkLst>
        </pc:spChg>
        <pc:spChg chg="add mod">
          <ac:chgData name="Maria Cristina Mac Dowell" userId="d78e9168-0411-4a6f-a138-9b9dcd488f15" providerId="ADAL" clId="{56CA9CA1-FF65-4E01-9E92-A53715AD80E8}" dt="2026-06-01T13:34:25.462" v="547" actId="114"/>
          <ac:spMkLst>
            <pc:docMk/>
            <pc:sldMk cId="1191913751" sldId="2147477074"/>
            <ac:spMk id="4" creationId="{FC7D93F0-6D96-42D1-8FE0-8A4BE9FDD00E}"/>
          </ac:spMkLst>
        </pc:spChg>
        <pc:spChg chg="del">
          <ac:chgData name="Maria Cristina Mac Dowell" userId="d78e9168-0411-4a6f-a138-9b9dcd488f15" providerId="ADAL" clId="{56CA9CA1-FF65-4E01-9E92-A53715AD80E8}" dt="2026-06-01T13:32:55.073" v="517" actId="478"/>
          <ac:spMkLst>
            <pc:docMk/>
            <pc:sldMk cId="1191913751" sldId="2147477074"/>
            <ac:spMk id="98" creationId="{D3BF9218-E9B3-C6CB-794E-6D0151565729}"/>
          </ac:spMkLst>
        </pc:spChg>
      </pc:sldChg>
      <pc:sldChg chg="add del">
        <pc:chgData name="Maria Cristina Mac Dowell" userId="d78e9168-0411-4a6f-a138-9b9dcd488f15" providerId="ADAL" clId="{56CA9CA1-FF65-4E01-9E92-A53715AD80E8}" dt="2026-06-01T13:27:12.112" v="444" actId="2696"/>
        <pc:sldMkLst>
          <pc:docMk/>
          <pc:sldMk cId="4008628481" sldId="2147477074"/>
        </pc:sldMkLst>
      </pc:sldChg>
      <pc:sldChg chg="addSp delSp modSp add mod">
        <pc:chgData name="Maria Cristina Mac Dowell" userId="d78e9168-0411-4a6f-a138-9b9dcd488f15" providerId="ADAL" clId="{56CA9CA1-FF65-4E01-9E92-A53715AD80E8}" dt="2026-06-01T13:59:33.648" v="950" actId="108"/>
        <pc:sldMkLst>
          <pc:docMk/>
          <pc:sldMk cId="214769610" sldId="2147477075"/>
        </pc:sldMkLst>
        <pc:spChg chg="add mod">
          <ac:chgData name="Maria Cristina Mac Dowell" userId="d78e9168-0411-4a6f-a138-9b9dcd488f15" providerId="ADAL" clId="{56CA9CA1-FF65-4E01-9E92-A53715AD80E8}" dt="2026-06-01T13:34:53.351" v="551" actId="207"/>
          <ac:spMkLst>
            <pc:docMk/>
            <pc:sldMk cId="214769610" sldId="2147477075"/>
            <ac:spMk id="2" creationId="{F56B1C87-985A-117C-E8D1-E5600A84B1FC}"/>
          </ac:spMkLst>
        </pc:spChg>
        <pc:spChg chg="add mod">
          <ac:chgData name="Maria Cristina Mac Dowell" userId="d78e9168-0411-4a6f-a138-9b9dcd488f15" providerId="ADAL" clId="{56CA9CA1-FF65-4E01-9E92-A53715AD80E8}" dt="2026-06-01T13:59:33.648" v="950" actId="108"/>
          <ac:spMkLst>
            <pc:docMk/>
            <pc:sldMk cId="214769610" sldId="2147477075"/>
            <ac:spMk id="3" creationId="{DE7D526A-2EAF-6F20-01CD-9B1D85F9F852}"/>
          </ac:spMkLst>
        </pc:spChg>
        <pc:spChg chg="add mod">
          <ac:chgData name="Maria Cristina Mac Dowell" userId="d78e9168-0411-4a6f-a138-9b9dcd488f15" providerId="ADAL" clId="{56CA9CA1-FF65-4E01-9E92-A53715AD80E8}" dt="2026-06-01T13:35:21.078" v="561" actId="1076"/>
          <ac:spMkLst>
            <pc:docMk/>
            <pc:sldMk cId="214769610" sldId="2147477075"/>
            <ac:spMk id="4" creationId="{863D6CF8-0AE7-D576-5C43-316F44BCD7CF}"/>
          </ac:spMkLst>
        </pc:spChg>
        <pc:spChg chg="del">
          <ac:chgData name="Maria Cristina Mac Dowell" userId="d78e9168-0411-4a6f-a138-9b9dcd488f15" providerId="ADAL" clId="{56CA9CA1-FF65-4E01-9E92-A53715AD80E8}" dt="2026-06-01T13:34:50.193" v="549" actId="478"/>
          <ac:spMkLst>
            <pc:docMk/>
            <pc:sldMk cId="214769610" sldId="2147477075"/>
            <ac:spMk id="98" creationId="{95D8DC8F-E336-5737-FB1B-6E847BB586CE}"/>
          </ac:spMkLst>
        </pc:spChg>
      </pc:sldChg>
      <pc:sldChg chg="addSp delSp modSp add mod">
        <pc:chgData name="Maria Cristina Mac Dowell" userId="d78e9168-0411-4a6f-a138-9b9dcd488f15" providerId="ADAL" clId="{56CA9CA1-FF65-4E01-9E92-A53715AD80E8}" dt="2026-06-01T14:01:00.959" v="977" actId="207"/>
        <pc:sldMkLst>
          <pc:docMk/>
          <pc:sldMk cId="3182267052" sldId="2147477076"/>
        </pc:sldMkLst>
        <pc:spChg chg="add mod">
          <ac:chgData name="Maria Cristina Mac Dowell" userId="d78e9168-0411-4a6f-a138-9b9dcd488f15" providerId="ADAL" clId="{56CA9CA1-FF65-4E01-9E92-A53715AD80E8}" dt="2026-06-01T13:37:15.374" v="589" actId="14100"/>
          <ac:spMkLst>
            <pc:docMk/>
            <pc:sldMk cId="3182267052" sldId="2147477076"/>
            <ac:spMk id="2" creationId="{99B70BB3-7CC5-2AFB-C05F-F55613D344EA}"/>
          </ac:spMkLst>
        </pc:spChg>
        <pc:spChg chg="add mod">
          <ac:chgData name="Maria Cristina Mac Dowell" userId="d78e9168-0411-4a6f-a138-9b9dcd488f15" providerId="ADAL" clId="{56CA9CA1-FF65-4E01-9E92-A53715AD80E8}" dt="2026-06-01T14:01:00.959" v="977" actId="207"/>
          <ac:spMkLst>
            <pc:docMk/>
            <pc:sldMk cId="3182267052" sldId="2147477076"/>
            <ac:spMk id="3" creationId="{44A42A73-E8F6-8184-A3FC-F73D915735DB}"/>
          </ac:spMkLst>
        </pc:spChg>
        <pc:spChg chg="del">
          <ac:chgData name="Maria Cristina Mac Dowell" userId="d78e9168-0411-4a6f-a138-9b9dcd488f15" providerId="ADAL" clId="{56CA9CA1-FF65-4E01-9E92-A53715AD80E8}" dt="2026-06-01T13:35:44.014" v="563" actId="478"/>
          <ac:spMkLst>
            <pc:docMk/>
            <pc:sldMk cId="3182267052" sldId="2147477076"/>
            <ac:spMk id="98" creationId="{C7779F74-38E8-0788-B0CF-E598CF8125E9}"/>
          </ac:spMkLst>
        </pc:spChg>
      </pc:sldChg>
      <pc:sldChg chg="addSp delSp modSp add mod">
        <pc:chgData name="Maria Cristina Mac Dowell" userId="d78e9168-0411-4a6f-a138-9b9dcd488f15" providerId="ADAL" clId="{56CA9CA1-FF65-4E01-9E92-A53715AD80E8}" dt="2026-06-01T14:01:26.960" v="979" actId="207"/>
        <pc:sldMkLst>
          <pc:docMk/>
          <pc:sldMk cId="242271344" sldId="2147477077"/>
        </pc:sldMkLst>
        <pc:spChg chg="add mod">
          <ac:chgData name="Maria Cristina Mac Dowell" userId="d78e9168-0411-4a6f-a138-9b9dcd488f15" providerId="ADAL" clId="{56CA9CA1-FF65-4E01-9E92-A53715AD80E8}" dt="2026-06-01T13:41:14.662" v="625" actId="207"/>
          <ac:spMkLst>
            <pc:docMk/>
            <pc:sldMk cId="242271344" sldId="2147477077"/>
            <ac:spMk id="2" creationId="{236679F3-326D-190F-8071-93CC385DCB39}"/>
          </ac:spMkLst>
        </pc:spChg>
        <pc:spChg chg="add mod">
          <ac:chgData name="Maria Cristina Mac Dowell" userId="d78e9168-0411-4a6f-a138-9b9dcd488f15" providerId="ADAL" clId="{56CA9CA1-FF65-4E01-9E92-A53715AD80E8}" dt="2026-06-01T14:01:26.960" v="979" actId="207"/>
          <ac:spMkLst>
            <pc:docMk/>
            <pc:sldMk cId="242271344" sldId="2147477077"/>
            <ac:spMk id="3" creationId="{75BA1070-C59C-A837-8BC6-8F2C07E521B6}"/>
          </ac:spMkLst>
        </pc:spChg>
        <pc:spChg chg="mod">
          <ac:chgData name="Maria Cristina Mac Dowell" userId="d78e9168-0411-4a6f-a138-9b9dcd488f15" providerId="ADAL" clId="{56CA9CA1-FF65-4E01-9E92-A53715AD80E8}" dt="2026-06-01T13:41:36.412" v="630" actId="113"/>
          <ac:spMkLst>
            <pc:docMk/>
            <pc:sldMk cId="242271344" sldId="2147477077"/>
            <ac:spMk id="96" creationId="{4A1C522F-B43F-1418-C540-ECEB827FD21E}"/>
          </ac:spMkLst>
        </pc:spChg>
        <pc:spChg chg="del">
          <ac:chgData name="Maria Cristina Mac Dowell" userId="d78e9168-0411-4a6f-a138-9b9dcd488f15" providerId="ADAL" clId="{56CA9CA1-FF65-4E01-9E92-A53715AD80E8}" dt="2026-06-01T13:41:10.909" v="623" actId="478"/>
          <ac:spMkLst>
            <pc:docMk/>
            <pc:sldMk cId="242271344" sldId="2147477077"/>
            <ac:spMk id="98" creationId="{FFBF4FA0-9206-A5F4-8BD4-4684A372D1DA}"/>
          </ac:spMkLst>
        </pc:spChg>
        <pc:picChg chg="add mod">
          <ac:chgData name="Maria Cristina Mac Dowell" userId="d78e9168-0411-4a6f-a138-9b9dcd488f15" providerId="ADAL" clId="{56CA9CA1-FF65-4E01-9E92-A53715AD80E8}" dt="2026-06-01T13:41:25.295" v="626"/>
          <ac:picMkLst>
            <pc:docMk/>
            <pc:sldMk cId="242271344" sldId="2147477077"/>
            <ac:picMk id="4" creationId="{973A9A2D-BD9C-CEE5-8D29-BD3879158432}"/>
          </ac:picMkLst>
        </pc:picChg>
      </pc:sldChg>
      <pc:sldChg chg="addSp delSp modSp add mod">
        <pc:chgData name="Maria Cristina Mac Dowell" userId="d78e9168-0411-4a6f-a138-9b9dcd488f15" providerId="ADAL" clId="{56CA9CA1-FF65-4E01-9E92-A53715AD80E8}" dt="2026-06-01T13:44:06.681" v="711" actId="207"/>
        <pc:sldMkLst>
          <pc:docMk/>
          <pc:sldMk cId="4062744163" sldId="2147477078"/>
        </pc:sldMkLst>
        <pc:spChg chg="add mod">
          <ac:chgData name="Maria Cristina Mac Dowell" userId="d78e9168-0411-4a6f-a138-9b9dcd488f15" providerId="ADAL" clId="{56CA9CA1-FF65-4E01-9E92-A53715AD80E8}" dt="2026-06-01T13:44:06.681" v="711" actId="207"/>
          <ac:spMkLst>
            <pc:docMk/>
            <pc:sldMk cId="4062744163" sldId="2147477078"/>
            <ac:spMk id="4" creationId="{5F38602F-98DF-3B3A-E010-BE68A67D61C9}"/>
          </ac:spMkLst>
        </pc:spChg>
        <pc:spChg chg="add del">
          <ac:chgData name="Maria Cristina Mac Dowell" userId="d78e9168-0411-4a6f-a138-9b9dcd488f15" providerId="ADAL" clId="{56CA9CA1-FF65-4E01-9E92-A53715AD80E8}" dt="2026-06-01T13:43:02.424" v="655" actId="478"/>
          <ac:spMkLst>
            <pc:docMk/>
            <pc:sldMk cId="4062744163" sldId="2147477078"/>
            <ac:spMk id="96" creationId="{0F086658-E3D5-6A0B-4ACF-D0E9EDFB38AE}"/>
          </ac:spMkLst>
        </pc:spChg>
        <pc:spChg chg="del">
          <ac:chgData name="Maria Cristina Mac Dowell" userId="d78e9168-0411-4a6f-a138-9b9dcd488f15" providerId="ADAL" clId="{56CA9CA1-FF65-4E01-9E92-A53715AD80E8}" dt="2026-06-01T13:43:04.824" v="656" actId="478"/>
          <ac:spMkLst>
            <pc:docMk/>
            <pc:sldMk cId="4062744163" sldId="2147477078"/>
            <ac:spMk id="98" creationId="{15994A4C-7674-131F-4CC5-23210ECC5384}"/>
          </ac:spMkLst>
        </pc:spChg>
        <pc:graphicFrameChg chg="add mod">
          <ac:chgData name="Maria Cristina Mac Dowell" userId="d78e9168-0411-4a6f-a138-9b9dcd488f15" providerId="ADAL" clId="{56CA9CA1-FF65-4E01-9E92-A53715AD80E8}" dt="2026-06-01T13:43:57.586" v="709" actId="1036"/>
          <ac:graphicFrameMkLst>
            <pc:docMk/>
            <pc:sldMk cId="4062744163" sldId="2147477078"/>
            <ac:graphicFrameMk id="3" creationId="{788DD3AA-81A3-FBBF-6279-036CF01B3E34}"/>
          </ac:graphicFrameMkLst>
        </pc:graphicFrameChg>
        <pc:picChg chg="mod">
          <ac:chgData name="Maria Cristina Mac Dowell" userId="d78e9168-0411-4a6f-a138-9b9dcd488f15" providerId="ADAL" clId="{56CA9CA1-FF65-4E01-9E92-A53715AD80E8}" dt="2026-06-01T13:43:48.637" v="697" actId="1036"/>
          <ac:picMkLst>
            <pc:docMk/>
            <pc:sldMk cId="4062744163" sldId="2147477078"/>
            <ac:picMk id="97" creationId="{3FE274E6-8817-D88A-D8EF-D0889D55BC9A}"/>
          </ac:picMkLst>
        </pc:picChg>
        <pc:cxnChg chg="add del mod">
          <ac:chgData name="Maria Cristina Mac Dowell" userId="d78e9168-0411-4a6f-a138-9b9dcd488f15" providerId="ADAL" clId="{56CA9CA1-FF65-4E01-9E92-A53715AD80E8}" dt="2026-06-01T13:43:38.846" v="669" actId="478"/>
          <ac:cxnSpMkLst>
            <pc:docMk/>
            <pc:sldMk cId="4062744163" sldId="2147477078"/>
            <ac:cxnSpMk id="2" creationId="{125E668A-47B2-AC32-96C5-03428AA97BE4}"/>
          </ac:cxnSpMkLst>
        </pc:cxnChg>
      </pc:sldChg>
      <pc:sldChg chg="addSp delSp modSp add mod">
        <pc:chgData name="Maria Cristina Mac Dowell" userId="d78e9168-0411-4a6f-a138-9b9dcd488f15" providerId="ADAL" clId="{56CA9CA1-FF65-4E01-9E92-A53715AD80E8}" dt="2026-06-01T14:04:37.853" v="1011" actId="108"/>
        <pc:sldMkLst>
          <pc:docMk/>
          <pc:sldMk cId="160589217" sldId="2147477079"/>
        </pc:sldMkLst>
        <pc:spChg chg="add mod">
          <ac:chgData name="Maria Cristina Mac Dowell" userId="d78e9168-0411-4a6f-a138-9b9dcd488f15" providerId="ADAL" clId="{56CA9CA1-FF65-4E01-9E92-A53715AD80E8}" dt="2026-06-01T13:45:18.712" v="725" actId="1076"/>
          <ac:spMkLst>
            <pc:docMk/>
            <pc:sldMk cId="160589217" sldId="2147477079"/>
            <ac:spMk id="2" creationId="{FBCB46A1-9A0B-3BCB-9F1B-2E2B9FFB20A5}"/>
          </ac:spMkLst>
        </pc:spChg>
        <pc:spChg chg="add mod">
          <ac:chgData name="Maria Cristina Mac Dowell" userId="d78e9168-0411-4a6f-a138-9b9dcd488f15" providerId="ADAL" clId="{56CA9CA1-FF65-4E01-9E92-A53715AD80E8}" dt="2026-06-01T14:04:37.853" v="1011" actId="108"/>
          <ac:spMkLst>
            <pc:docMk/>
            <pc:sldMk cId="160589217" sldId="2147477079"/>
            <ac:spMk id="4" creationId="{97B9DD64-8693-FC10-EE0A-7398F71C7550}"/>
          </ac:spMkLst>
        </pc:spChg>
        <pc:spChg chg="del">
          <ac:chgData name="Maria Cristina Mac Dowell" userId="d78e9168-0411-4a6f-a138-9b9dcd488f15" providerId="ADAL" clId="{56CA9CA1-FF65-4E01-9E92-A53715AD80E8}" dt="2026-06-01T13:44:27.714" v="713" actId="478"/>
          <ac:spMkLst>
            <pc:docMk/>
            <pc:sldMk cId="160589217" sldId="2147477079"/>
            <ac:spMk id="98" creationId="{C02B1611-D3B6-FF74-C1B5-946468987C75}"/>
          </ac:spMkLst>
        </pc:spChg>
        <pc:picChg chg="add mod">
          <ac:chgData name="Maria Cristina Mac Dowell" userId="d78e9168-0411-4a6f-a138-9b9dcd488f15" providerId="ADAL" clId="{56CA9CA1-FF65-4E01-9E92-A53715AD80E8}" dt="2026-06-01T13:44:59.910" v="721" actId="1076"/>
          <ac:picMkLst>
            <pc:docMk/>
            <pc:sldMk cId="160589217" sldId="2147477079"/>
            <ac:picMk id="3" creationId="{4827630D-960F-FF8E-F549-6C19A7DF409D}"/>
          </ac:picMkLst>
        </pc:picChg>
      </pc:sldChg>
      <pc:sldChg chg="addSp delSp modSp add mod ord">
        <pc:chgData name="Maria Cristina Mac Dowell" userId="d78e9168-0411-4a6f-a138-9b9dcd488f15" providerId="ADAL" clId="{56CA9CA1-FF65-4E01-9E92-A53715AD80E8}" dt="2026-06-01T14:03:12.691" v="994" actId="255"/>
        <pc:sldMkLst>
          <pc:docMk/>
          <pc:sldMk cId="2544205655" sldId="2147477080"/>
        </pc:sldMkLst>
        <pc:spChg chg="add del mod">
          <ac:chgData name="Maria Cristina Mac Dowell" userId="d78e9168-0411-4a6f-a138-9b9dcd488f15" providerId="ADAL" clId="{56CA9CA1-FF65-4E01-9E92-A53715AD80E8}" dt="2026-06-01T14:02:02.057" v="984" actId="478"/>
          <ac:spMkLst>
            <pc:docMk/>
            <pc:sldMk cId="2544205655" sldId="2147477080"/>
            <ac:spMk id="2" creationId="{FC1AE55D-3AF0-AD85-4D97-FA72B24BA87E}"/>
          </ac:spMkLst>
        </pc:spChg>
        <pc:spChg chg="add mod">
          <ac:chgData name="Maria Cristina Mac Dowell" userId="d78e9168-0411-4a6f-a138-9b9dcd488f15" providerId="ADAL" clId="{56CA9CA1-FF65-4E01-9E92-A53715AD80E8}" dt="2026-06-01T14:02:26.360" v="987" actId="207"/>
          <ac:spMkLst>
            <pc:docMk/>
            <pc:sldMk cId="2544205655" sldId="2147477080"/>
            <ac:spMk id="4" creationId="{08547EDB-0D47-20E4-C209-65EF3838587F}"/>
          </ac:spMkLst>
        </pc:spChg>
        <pc:spChg chg="add del mod">
          <ac:chgData name="Maria Cristina Mac Dowell" userId="d78e9168-0411-4a6f-a138-9b9dcd488f15" providerId="ADAL" clId="{56CA9CA1-FF65-4E01-9E92-A53715AD80E8}" dt="2026-06-01T14:01:53.332" v="983" actId="478"/>
          <ac:spMkLst>
            <pc:docMk/>
            <pc:sldMk cId="2544205655" sldId="2147477080"/>
            <ac:spMk id="7" creationId="{0E5109CD-6ED8-1FEC-F9D2-362D84205250}"/>
          </ac:spMkLst>
        </pc:spChg>
        <pc:spChg chg="del">
          <ac:chgData name="Maria Cristina Mac Dowell" userId="d78e9168-0411-4a6f-a138-9b9dcd488f15" providerId="ADAL" clId="{56CA9CA1-FF65-4E01-9E92-A53715AD80E8}" dt="2026-06-01T13:48:42.711" v="756" actId="478"/>
          <ac:spMkLst>
            <pc:docMk/>
            <pc:sldMk cId="2544205655" sldId="2147477080"/>
            <ac:spMk id="98" creationId="{7A705933-C2C7-C9FF-8232-71528792EC4F}"/>
          </ac:spMkLst>
        </pc:spChg>
        <pc:graphicFrameChg chg="add mod">
          <ac:chgData name="Maria Cristina Mac Dowell" userId="d78e9168-0411-4a6f-a138-9b9dcd488f15" providerId="ADAL" clId="{56CA9CA1-FF65-4E01-9E92-A53715AD80E8}" dt="2026-06-01T14:03:12.691" v="994" actId="255"/>
          <ac:graphicFrameMkLst>
            <pc:docMk/>
            <pc:sldMk cId="2544205655" sldId="2147477080"/>
            <ac:graphicFrameMk id="3" creationId="{94120B76-66F6-4EBA-BBF3-9F5F25DE7797}"/>
          </ac:graphicFrameMkLst>
        </pc:graphicFrameChg>
        <pc:picChg chg="mod">
          <ac:chgData name="Maria Cristina Mac Dowell" userId="d78e9168-0411-4a6f-a138-9b9dcd488f15" providerId="ADAL" clId="{56CA9CA1-FF65-4E01-9E92-A53715AD80E8}" dt="2026-06-01T14:03:04.244" v="993" actId="1076"/>
          <ac:picMkLst>
            <pc:docMk/>
            <pc:sldMk cId="2544205655" sldId="2147477080"/>
            <ac:picMk id="97" creationId="{AC2B6C7A-CCBF-E0F9-8250-8C25A646F35A}"/>
          </ac:picMkLst>
        </pc:picChg>
        <pc:cxnChg chg="add del mod">
          <ac:chgData name="Maria Cristina Mac Dowell" userId="d78e9168-0411-4a6f-a138-9b9dcd488f15" providerId="ADAL" clId="{56CA9CA1-FF65-4E01-9E92-A53715AD80E8}" dt="2026-06-01T13:49:03.771" v="762" actId="478"/>
          <ac:cxnSpMkLst>
            <pc:docMk/>
            <pc:sldMk cId="2544205655" sldId="2147477080"/>
            <ac:cxnSpMk id="6" creationId="{815A1E78-2C95-F660-2A82-6367566D5AA6}"/>
          </ac:cxnSpMkLst>
        </pc:cxnChg>
      </pc:sldChg>
      <pc:sldChg chg="addSp delSp modSp add mod">
        <pc:chgData name="Maria Cristina Mac Dowell" userId="d78e9168-0411-4a6f-a138-9b9dcd488f15" providerId="ADAL" clId="{56CA9CA1-FF65-4E01-9E92-A53715AD80E8}" dt="2026-06-01T13:52:56.328" v="854" actId="255"/>
        <pc:sldMkLst>
          <pc:docMk/>
          <pc:sldMk cId="1002682602" sldId="2147477081"/>
        </pc:sldMkLst>
        <pc:spChg chg="del">
          <ac:chgData name="Maria Cristina Mac Dowell" userId="d78e9168-0411-4a6f-a138-9b9dcd488f15" providerId="ADAL" clId="{56CA9CA1-FF65-4E01-9E92-A53715AD80E8}" dt="2026-06-01T13:52:24.802" v="851" actId="478"/>
          <ac:spMkLst>
            <pc:docMk/>
            <pc:sldMk cId="1002682602" sldId="2147477081"/>
            <ac:spMk id="2" creationId="{6437FC6C-0F87-640C-1B74-711E98819731}"/>
          </ac:spMkLst>
        </pc:spChg>
        <pc:spChg chg="del">
          <ac:chgData name="Maria Cristina Mac Dowell" userId="d78e9168-0411-4a6f-a138-9b9dcd488f15" providerId="ADAL" clId="{56CA9CA1-FF65-4E01-9E92-A53715AD80E8}" dt="2026-06-01T13:52:24.802" v="851" actId="478"/>
          <ac:spMkLst>
            <pc:docMk/>
            <pc:sldMk cId="1002682602" sldId="2147477081"/>
            <ac:spMk id="3" creationId="{D2299754-5764-93EB-3711-3B6A1159782A}"/>
          </ac:spMkLst>
        </pc:spChg>
        <pc:spChg chg="del">
          <ac:chgData name="Maria Cristina Mac Dowell" userId="d78e9168-0411-4a6f-a138-9b9dcd488f15" providerId="ADAL" clId="{56CA9CA1-FF65-4E01-9E92-A53715AD80E8}" dt="2026-06-01T13:52:24.802" v="851" actId="478"/>
          <ac:spMkLst>
            <pc:docMk/>
            <pc:sldMk cId="1002682602" sldId="2147477081"/>
            <ac:spMk id="10" creationId="{FF2C2924-4EEF-39A9-9A77-5C09CBBA2C6C}"/>
          </ac:spMkLst>
        </pc:spChg>
        <pc:spChg chg="add mod">
          <ac:chgData name="Maria Cristina Mac Dowell" userId="d78e9168-0411-4a6f-a138-9b9dcd488f15" providerId="ADAL" clId="{56CA9CA1-FF65-4E01-9E92-A53715AD80E8}" dt="2026-06-01T13:52:56.328" v="854" actId="255"/>
          <ac:spMkLst>
            <pc:docMk/>
            <pc:sldMk cId="1002682602" sldId="2147477081"/>
            <ac:spMk id="11" creationId="{6C4811A6-762C-9497-B3F7-076B338E75B7}"/>
          </ac:spMkLst>
        </pc:spChg>
        <pc:spChg chg="add mod">
          <ac:chgData name="Maria Cristina Mac Dowell" userId="d78e9168-0411-4a6f-a138-9b9dcd488f15" providerId="ADAL" clId="{56CA9CA1-FF65-4E01-9E92-A53715AD80E8}" dt="2026-06-01T13:52:56.328" v="854" actId="255"/>
          <ac:spMkLst>
            <pc:docMk/>
            <pc:sldMk cId="1002682602" sldId="2147477081"/>
            <ac:spMk id="12" creationId="{90BF685E-C02A-8078-8E9D-EDA6E1DB7210}"/>
          </ac:spMkLst>
        </pc:spChg>
        <pc:spChg chg="del">
          <ac:chgData name="Maria Cristina Mac Dowell" userId="d78e9168-0411-4a6f-a138-9b9dcd488f15" providerId="ADAL" clId="{56CA9CA1-FF65-4E01-9E92-A53715AD80E8}" dt="2026-06-01T13:52:24.802" v="851" actId="478"/>
          <ac:spMkLst>
            <pc:docMk/>
            <pc:sldMk cId="1002682602" sldId="2147477081"/>
            <ac:spMk id="94" creationId="{A2DE1B13-99F9-D87E-2949-4799927BC999}"/>
          </ac:spMkLst>
        </pc:spChg>
        <pc:spChg chg="del">
          <ac:chgData name="Maria Cristina Mac Dowell" userId="d78e9168-0411-4a6f-a138-9b9dcd488f15" providerId="ADAL" clId="{56CA9CA1-FF65-4E01-9E92-A53715AD80E8}" dt="2026-06-01T13:52:24.802" v="851" actId="478"/>
          <ac:spMkLst>
            <pc:docMk/>
            <pc:sldMk cId="1002682602" sldId="2147477081"/>
            <ac:spMk id="95" creationId="{40181E91-3DED-6401-698F-8E11C74ABCD0}"/>
          </ac:spMkLst>
        </pc:spChg>
        <pc:grpChg chg="del">
          <ac:chgData name="Maria Cristina Mac Dowell" userId="d78e9168-0411-4a6f-a138-9b9dcd488f15" providerId="ADAL" clId="{56CA9CA1-FF65-4E01-9E92-A53715AD80E8}" dt="2026-06-01T13:52:24.802" v="851" actId="478"/>
          <ac:grpSpMkLst>
            <pc:docMk/>
            <pc:sldMk cId="1002682602" sldId="2147477081"/>
            <ac:grpSpMk id="4" creationId="{BD768825-564F-7B1E-FE7B-E1727F6893EA}"/>
          </ac:grpSpMkLst>
        </pc:grpChg>
        <pc:grpChg chg="del">
          <ac:chgData name="Maria Cristina Mac Dowell" userId="d78e9168-0411-4a6f-a138-9b9dcd488f15" providerId="ADAL" clId="{56CA9CA1-FF65-4E01-9E92-A53715AD80E8}" dt="2026-06-01T13:52:24.802" v="851" actId="478"/>
          <ac:grpSpMkLst>
            <pc:docMk/>
            <pc:sldMk cId="1002682602" sldId="2147477081"/>
            <ac:grpSpMk id="7" creationId="{1032F8F7-F5AB-5FAD-F8BE-D157B5C6CDEC}"/>
          </ac:grpSpMkLst>
        </pc:grpChg>
        <pc:picChg chg="add mod">
          <ac:chgData name="Maria Cristina Mac Dowell" userId="d78e9168-0411-4a6f-a138-9b9dcd488f15" providerId="ADAL" clId="{56CA9CA1-FF65-4E01-9E92-A53715AD80E8}" dt="2026-06-01T13:52:38.958" v="852"/>
          <ac:picMkLst>
            <pc:docMk/>
            <pc:sldMk cId="1002682602" sldId="2147477081"/>
            <ac:picMk id="13" creationId="{B9DE86EE-E1EA-B9D4-6205-2C279CF8B6E2}"/>
          </ac:picMkLst>
        </pc:picChg>
        <pc:picChg chg="del">
          <ac:chgData name="Maria Cristina Mac Dowell" userId="d78e9168-0411-4a6f-a138-9b9dcd488f15" providerId="ADAL" clId="{56CA9CA1-FF65-4E01-9E92-A53715AD80E8}" dt="2026-06-01T13:52:24.802" v="851" actId="478"/>
          <ac:picMkLst>
            <pc:docMk/>
            <pc:sldMk cId="1002682602" sldId="2147477081"/>
            <ac:picMk id="97" creationId="{1DDA8252-3684-829F-69A4-144A7E79197B}"/>
          </ac:picMkLst>
        </pc:picChg>
      </pc:sldChg>
      <pc:sldChg chg="add">
        <pc:chgData name="Maria Cristina Mac Dowell" userId="d78e9168-0411-4a6f-a138-9b9dcd488f15" providerId="ADAL" clId="{56CA9CA1-FF65-4E01-9E92-A53715AD80E8}" dt="2026-06-01T14:01:39.676" v="980"/>
        <pc:sldMkLst>
          <pc:docMk/>
          <pc:sldMk cId="2163468358" sldId="2147477082"/>
        </pc:sldMkLst>
      </pc:sldChg>
      <pc:sldMasterChg chg="delSldLayout">
        <pc:chgData name="Maria Cristina Mac Dowell" userId="d78e9168-0411-4a6f-a138-9b9dcd488f15" providerId="ADAL" clId="{56CA9CA1-FF65-4E01-9E92-A53715AD80E8}" dt="2026-06-01T13:21:55.002" v="373" actId="47"/>
        <pc:sldMasterMkLst>
          <pc:docMk/>
          <pc:sldMasterMk cId="0" sldId="2147483648"/>
        </pc:sldMasterMkLst>
        <pc:sldLayoutChg chg="del">
          <pc:chgData name="Maria Cristina Mac Dowell" userId="d78e9168-0411-4a6f-a138-9b9dcd488f15" providerId="ADAL" clId="{56CA9CA1-FF65-4E01-9E92-A53715AD80E8}" dt="2026-06-01T12:58:13.789" v="186" actId="47"/>
          <pc:sldLayoutMkLst>
            <pc:docMk/>
            <pc:sldMasterMk cId="0" sldId="2147483648"/>
            <pc:sldLayoutMk cId="0" sldId="2147483655"/>
          </pc:sldLayoutMkLst>
        </pc:sldLayoutChg>
        <pc:sldLayoutChg chg="del">
          <pc:chgData name="Maria Cristina Mac Dowell" userId="d78e9168-0411-4a6f-a138-9b9dcd488f15" providerId="ADAL" clId="{56CA9CA1-FF65-4E01-9E92-A53715AD80E8}" dt="2026-06-01T13:20:11.058" v="368" actId="47"/>
          <pc:sldLayoutMkLst>
            <pc:docMk/>
            <pc:sldMasterMk cId="0" sldId="2147483648"/>
            <pc:sldLayoutMk cId="282221723" sldId="2147483660"/>
          </pc:sldLayoutMkLst>
        </pc:sldLayoutChg>
        <pc:sldLayoutChg chg="del">
          <pc:chgData name="Maria Cristina Mac Dowell" userId="d78e9168-0411-4a6f-a138-9b9dcd488f15" providerId="ADAL" clId="{56CA9CA1-FF65-4E01-9E92-A53715AD80E8}" dt="2026-06-01T13:21:55.002" v="373" actId="47"/>
          <pc:sldLayoutMkLst>
            <pc:docMk/>
            <pc:sldMasterMk cId="0" sldId="2147483648"/>
            <pc:sldLayoutMk cId="3591332094" sldId="2147483661"/>
          </pc:sldLayoutMkLst>
        </pc:sldLayoutChg>
      </pc:sldMasterChg>
      <pc:sldMasterChg chg="delSldLayout">
        <pc:chgData name="Maria Cristina Mac Dowell" userId="d78e9168-0411-4a6f-a138-9b9dcd488f15" providerId="ADAL" clId="{56CA9CA1-FF65-4E01-9E92-A53715AD80E8}" dt="2026-06-01T13:51:08.228" v="836" actId="47"/>
        <pc:sldMasterMkLst>
          <pc:docMk/>
          <pc:sldMasterMk cId="2212751447" sldId="2147483662"/>
        </pc:sldMasterMkLst>
        <pc:sldLayoutChg chg="del">
          <pc:chgData name="Maria Cristina Mac Dowell" userId="d78e9168-0411-4a6f-a138-9b9dcd488f15" providerId="ADAL" clId="{56CA9CA1-FF65-4E01-9E92-A53715AD80E8}" dt="2026-06-01T13:51:08.228" v="836" actId="47"/>
          <pc:sldLayoutMkLst>
            <pc:docMk/>
            <pc:sldMasterMk cId="2212751447" sldId="2147483662"/>
            <pc:sldLayoutMk cId="1279161328" sldId="2147483674"/>
          </pc:sldLayoutMkLst>
        </pc:sldLayoutChg>
        <pc:sldLayoutChg chg="del">
          <pc:chgData name="Maria Cristina Mac Dowell" userId="d78e9168-0411-4a6f-a138-9b9dcd488f15" providerId="ADAL" clId="{56CA9CA1-FF65-4E01-9E92-A53715AD80E8}" dt="2026-06-01T13:38:56.697" v="605" actId="2696"/>
          <pc:sldLayoutMkLst>
            <pc:docMk/>
            <pc:sldMasterMk cId="2212751447" sldId="2147483662"/>
            <pc:sldLayoutMk cId="72625226" sldId="2147483675"/>
          </pc:sldLayoutMkLst>
        </pc:sldLayoutChg>
      </pc:sldMasterChg>
      <pc:sldMasterChg chg="delSldLayout">
        <pc:chgData name="Maria Cristina Mac Dowell" userId="d78e9168-0411-4a6f-a138-9b9dcd488f15" providerId="ADAL" clId="{56CA9CA1-FF65-4E01-9E92-A53715AD80E8}" dt="2026-06-01T14:02:28.267" v="988" actId="47"/>
        <pc:sldMasterMkLst>
          <pc:docMk/>
          <pc:sldMasterMk cId="3364197605" sldId="2147483676"/>
        </pc:sldMasterMkLst>
        <pc:sldLayoutChg chg="del">
          <pc:chgData name="Maria Cristina Mac Dowell" userId="d78e9168-0411-4a6f-a138-9b9dcd488f15" providerId="ADAL" clId="{56CA9CA1-FF65-4E01-9E92-A53715AD80E8}" dt="2026-06-01T14:02:28.267" v="988" actId="47"/>
          <pc:sldLayoutMkLst>
            <pc:docMk/>
            <pc:sldMasterMk cId="3364197605" sldId="2147483676"/>
            <pc:sldLayoutMk cId="3504613985" sldId="2147483688"/>
          </pc:sldLayoutMkLst>
        </pc:sldLayoutChg>
      </pc:sldMasterChg>
      <pc:sldMasterChg chg="add del addSldLayout delSldLayout">
        <pc:chgData name="Maria Cristina Mac Dowell" userId="d78e9168-0411-4a6f-a138-9b9dcd488f15" providerId="ADAL" clId="{56CA9CA1-FF65-4E01-9E92-A53715AD80E8}" dt="2026-06-01T13:48:01.028" v="750" actId="47"/>
        <pc:sldMasterMkLst>
          <pc:docMk/>
          <pc:sldMasterMk cId="3829419298" sldId="2147483689"/>
        </pc:sldMasterMkLst>
        <pc:sldLayoutChg chg="add del">
          <pc:chgData name="Maria Cristina Mac Dowell" userId="d78e9168-0411-4a6f-a138-9b9dcd488f15" providerId="ADAL" clId="{56CA9CA1-FF65-4E01-9E92-A53715AD80E8}" dt="2026-06-01T13:48:01.028" v="750" actId="47"/>
          <pc:sldLayoutMkLst>
            <pc:docMk/>
            <pc:sldMasterMk cId="3829419298" sldId="2147483689"/>
            <pc:sldLayoutMk cId="2219049150" sldId="2147483690"/>
          </pc:sldLayoutMkLst>
        </pc:sldLayoutChg>
        <pc:sldLayoutChg chg="add del">
          <pc:chgData name="Maria Cristina Mac Dowell" userId="d78e9168-0411-4a6f-a138-9b9dcd488f15" providerId="ADAL" clId="{56CA9CA1-FF65-4E01-9E92-A53715AD80E8}" dt="2026-06-01T13:48:01.028" v="750" actId="47"/>
          <pc:sldLayoutMkLst>
            <pc:docMk/>
            <pc:sldMasterMk cId="3829419298" sldId="2147483689"/>
            <pc:sldLayoutMk cId="1217702455" sldId="2147483691"/>
          </pc:sldLayoutMkLst>
        </pc:sldLayoutChg>
        <pc:sldLayoutChg chg="add del">
          <pc:chgData name="Maria Cristina Mac Dowell" userId="d78e9168-0411-4a6f-a138-9b9dcd488f15" providerId="ADAL" clId="{56CA9CA1-FF65-4E01-9E92-A53715AD80E8}" dt="2026-06-01T13:48:01.028" v="750" actId="47"/>
          <pc:sldLayoutMkLst>
            <pc:docMk/>
            <pc:sldMasterMk cId="3829419298" sldId="2147483689"/>
            <pc:sldLayoutMk cId="3963255560" sldId="2147483692"/>
          </pc:sldLayoutMkLst>
        </pc:sldLayoutChg>
        <pc:sldLayoutChg chg="add del">
          <pc:chgData name="Maria Cristina Mac Dowell" userId="d78e9168-0411-4a6f-a138-9b9dcd488f15" providerId="ADAL" clId="{56CA9CA1-FF65-4E01-9E92-A53715AD80E8}" dt="2026-06-01T13:48:01.028" v="750" actId="47"/>
          <pc:sldLayoutMkLst>
            <pc:docMk/>
            <pc:sldMasterMk cId="3829419298" sldId="2147483689"/>
            <pc:sldLayoutMk cId="1715769902" sldId="2147483693"/>
          </pc:sldLayoutMkLst>
        </pc:sldLayoutChg>
        <pc:sldLayoutChg chg="add del">
          <pc:chgData name="Maria Cristina Mac Dowell" userId="d78e9168-0411-4a6f-a138-9b9dcd488f15" providerId="ADAL" clId="{56CA9CA1-FF65-4E01-9E92-A53715AD80E8}" dt="2026-06-01T13:48:01.028" v="750" actId="47"/>
          <pc:sldLayoutMkLst>
            <pc:docMk/>
            <pc:sldMasterMk cId="3829419298" sldId="2147483689"/>
            <pc:sldLayoutMk cId="2949915316" sldId="2147483694"/>
          </pc:sldLayoutMkLst>
        </pc:sldLayoutChg>
        <pc:sldLayoutChg chg="add del">
          <pc:chgData name="Maria Cristina Mac Dowell" userId="d78e9168-0411-4a6f-a138-9b9dcd488f15" providerId="ADAL" clId="{56CA9CA1-FF65-4E01-9E92-A53715AD80E8}" dt="2026-06-01T13:48:01.028" v="750" actId="47"/>
          <pc:sldLayoutMkLst>
            <pc:docMk/>
            <pc:sldMasterMk cId="3829419298" sldId="2147483689"/>
            <pc:sldLayoutMk cId="1323791472" sldId="2147483695"/>
          </pc:sldLayoutMkLst>
        </pc:sldLayoutChg>
        <pc:sldLayoutChg chg="add del">
          <pc:chgData name="Maria Cristina Mac Dowell" userId="d78e9168-0411-4a6f-a138-9b9dcd488f15" providerId="ADAL" clId="{56CA9CA1-FF65-4E01-9E92-A53715AD80E8}" dt="2026-06-01T13:48:01.028" v="750" actId="47"/>
          <pc:sldLayoutMkLst>
            <pc:docMk/>
            <pc:sldMasterMk cId="3829419298" sldId="2147483689"/>
            <pc:sldLayoutMk cId="2683841088" sldId="2147483696"/>
          </pc:sldLayoutMkLst>
        </pc:sldLayoutChg>
        <pc:sldLayoutChg chg="add del">
          <pc:chgData name="Maria Cristina Mac Dowell" userId="d78e9168-0411-4a6f-a138-9b9dcd488f15" providerId="ADAL" clId="{56CA9CA1-FF65-4E01-9E92-A53715AD80E8}" dt="2026-06-01T13:48:01.028" v="750" actId="47"/>
          <pc:sldLayoutMkLst>
            <pc:docMk/>
            <pc:sldMasterMk cId="3829419298" sldId="2147483689"/>
            <pc:sldLayoutMk cId="2531180811" sldId="2147483697"/>
          </pc:sldLayoutMkLst>
        </pc:sldLayoutChg>
        <pc:sldLayoutChg chg="add del">
          <pc:chgData name="Maria Cristina Mac Dowell" userId="d78e9168-0411-4a6f-a138-9b9dcd488f15" providerId="ADAL" clId="{56CA9CA1-FF65-4E01-9E92-A53715AD80E8}" dt="2026-06-01T13:48:01.028" v="750" actId="47"/>
          <pc:sldLayoutMkLst>
            <pc:docMk/>
            <pc:sldMasterMk cId="3829419298" sldId="2147483689"/>
            <pc:sldLayoutMk cId="3457207264" sldId="2147483698"/>
          </pc:sldLayoutMkLst>
        </pc:sldLayoutChg>
        <pc:sldLayoutChg chg="add del">
          <pc:chgData name="Maria Cristina Mac Dowell" userId="d78e9168-0411-4a6f-a138-9b9dcd488f15" providerId="ADAL" clId="{56CA9CA1-FF65-4E01-9E92-A53715AD80E8}" dt="2026-06-01T13:48:01.028" v="750" actId="47"/>
          <pc:sldLayoutMkLst>
            <pc:docMk/>
            <pc:sldMasterMk cId="3829419298" sldId="2147483689"/>
            <pc:sldLayoutMk cId="3240069086" sldId="2147483699"/>
          </pc:sldLayoutMkLst>
        </pc:sldLayoutChg>
        <pc:sldLayoutChg chg="add del">
          <pc:chgData name="Maria Cristina Mac Dowell" userId="d78e9168-0411-4a6f-a138-9b9dcd488f15" providerId="ADAL" clId="{56CA9CA1-FF65-4E01-9E92-A53715AD80E8}" dt="2026-06-01T13:48:01.028" v="750" actId="47"/>
          <pc:sldLayoutMkLst>
            <pc:docMk/>
            <pc:sldMasterMk cId="3829419298" sldId="2147483689"/>
            <pc:sldLayoutMk cId="4294490411" sldId="2147483700"/>
          </pc:sldLayoutMkLst>
        </pc:sldLayoutChg>
      </pc:sldMaster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815E037-A5F9-4DDF-B7D7-B0D78625BD06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649F82FB-F29F-4265-9601-619BBF65A299}" type="pres">
      <dgm:prSet presAssocID="{9815E037-A5F9-4DDF-B7D7-B0D78625BD06}" presName="Name0" presStyleCnt="0">
        <dgm:presLayoutVars>
          <dgm:dir/>
          <dgm:animLvl val="lvl"/>
          <dgm:resizeHandles val="exact"/>
        </dgm:presLayoutVars>
      </dgm:prSet>
      <dgm:spPr/>
    </dgm:pt>
  </dgm:ptLst>
  <dgm:cxnLst>
    <dgm:cxn modelId="{E6BD74BC-025A-42E0-AA70-03AD7CA3061B}" type="presOf" srcId="{9815E037-A5F9-4DDF-B7D7-B0D78625BD06}" destId="{649F82FB-F29F-4265-9601-619BBF65A299}" srcOrd="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0436763-3E1C-4D18-AE17-269A3336DE05}" type="doc">
      <dgm:prSet loTypeId="urn:microsoft.com/office/officeart/2005/8/layout/process5" loCatId="process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pt-BR"/>
        </a:p>
      </dgm:t>
    </dgm:pt>
    <dgm:pt modelId="{82D4A98B-CC82-418F-A671-0BBE9B6A0D34}">
      <dgm:prSet phldrT="[Texto]" custT="1"/>
      <dgm:spPr/>
      <dgm:t>
        <a:bodyPr/>
        <a:lstStyle/>
        <a:p>
          <a:r>
            <a:rPr lang="pt-BR" sz="2600" noProof="0" dirty="0"/>
            <a:t>Controle Vertical</a:t>
          </a:r>
        </a:p>
      </dgm:t>
    </dgm:pt>
    <dgm:pt modelId="{73258730-20AE-497C-ABB5-6EBA140017FE}" type="parTrans" cxnId="{E4907D6B-C3E2-4B60-A513-4602E4762F6E}">
      <dgm:prSet/>
      <dgm:spPr/>
      <dgm:t>
        <a:bodyPr/>
        <a:lstStyle/>
        <a:p>
          <a:endParaRPr lang="pt-BR"/>
        </a:p>
      </dgm:t>
    </dgm:pt>
    <dgm:pt modelId="{F03A9CFB-212E-4F49-9FBC-B020A760FC88}" type="sibTrans" cxnId="{E4907D6B-C3E2-4B60-A513-4602E4762F6E}">
      <dgm:prSet/>
      <dgm:spPr/>
      <dgm:t>
        <a:bodyPr/>
        <a:lstStyle/>
        <a:p>
          <a:endParaRPr lang="pt-BR"/>
        </a:p>
      </dgm:t>
    </dgm:pt>
    <dgm:pt modelId="{CB69E1EC-FFF2-42E2-8EF1-3CFED5FB03FD}">
      <dgm:prSet phldrT="[Texto]" custT="1"/>
      <dgm:spPr/>
      <dgm:t>
        <a:bodyPr/>
        <a:lstStyle/>
        <a:p>
          <a:r>
            <a:rPr lang="pt-BR" sz="2600" noProof="0" dirty="0"/>
            <a:t>Monitoramento Horizontal</a:t>
          </a:r>
        </a:p>
      </dgm:t>
    </dgm:pt>
    <dgm:pt modelId="{F916D9E8-7D3A-49CB-B8D9-CD70615719E5}" type="parTrans" cxnId="{8E4D947A-4688-4FB7-AFF2-E118711E9497}">
      <dgm:prSet/>
      <dgm:spPr/>
      <dgm:t>
        <a:bodyPr/>
        <a:lstStyle/>
        <a:p>
          <a:endParaRPr lang="pt-BR"/>
        </a:p>
      </dgm:t>
    </dgm:pt>
    <dgm:pt modelId="{00963509-4A84-4E34-B68D-6B4A6694E483}" type="sibTrans" cxnId="{8E4D947A-4688-4FB7-AFF2-E118711E9497}">
      <dgm:prSet/>
      <dgm:spPr/>
      <dgm:t>
        <a:bodyPr/>
        <a:lstStyle/>
        <a:p>
          <a:endParaRPr lang="pt-BR"/>
        </a:p>
      </dgm:t>
    </dgm:pt>
    <dgm:pt modelId="{DBA4B48C-2232-4D7F-AD66-09F7329CBA34}" type="pres">
      <dgm:prSet presAssocID="{10436763-3E1C-4D18-AE17-269A3336DE05}" presName="diagram" presStyleCnt="0">
        <dgm:presLayoutVars>
          <dgm:dir/>
          <dgm:resizeHandles val="exact"/>
        </dgm:presLayoutVars>
      </dgm:prSet>
      <dgm:spPr/>
    </dgm:pt>
    <dgm:pt modelId="{331524DC-01A5-4756-8FED-5F79D0BC0F2C}" type="pres">
      <dgm:prSet presAssocID="{82D4A98B-CC82-418F-A671-0BBE9B6A0D34}" presName="node" presStyleLbl="node1" presStyleIdx="0" presStyleCnt="2">
        <dgm:presLayoutVars>
          <dgm:bulletEnabled val="1"/>
        </dgm:presLayoutVars>
      </dgm:prSet>
      <dgm:spPr/>
    </dgm:pt>
    <dgm:pt modelId="{85969F35-BDE6-4ACD-8CEA-7CFE9DB940FE}" type="pres">
      <dgm:prSet presAssocID="{F03A9CFB-212E-4F49-9FBC-B020A760FC88}" presName="sibTrans" presStyleLbl="sibTrans2D1" presStyleIdx="0" presStyleCnt="1"/>
      <dgm:spPr/>
    </dgm:pt>
    <dgm:pt modelId="{6C4DB6C4-38F2-4B6B-8B76-A45B95511540}" type="pres">
      <dgm:prSet presAssocID="{F03A9CFB-212E-4F49-9FBC-B020A760FC88}" presName="connectorText" presStyleLbl="sibTrans2D1" presStyleIdx="0" presStyleCnt="1"/>
      <dgm:spPr/>
    </dgm:pt>
    <dgm:pt modelId="{F3FF733F-7841-4820-B9E3-AE3E9C774F56}" type="pres">
      <dgm:prSet presAssocID="{CB69E1EC-FFF2-42E2-8EF1-3CFED5FB03FD}" presName="node" presStyleLbl="node1" presStyleIdx="1" presStyleCnt="2" custScaleX="118047">
        <dgm:presLayoutVars>
          <dgm:bulletEnabled val="1"/>
        </dgm:presLayoutVars>
      </dgm:prSet>
      <dgm:spPr/>
    </dgm:pt>
  </dgm:ptLst>
  <dgm:cxnLst>
    <dgm:cxn modelId="{19BEC70E-C8F1-4ACB-80D7-91DDE545C836}" type="presOf" srcId="{F03A9CFB-212E-4F49-9FBC-B020A760FC88}" destId="{85969F35-BDE6-4ACD-8CEA-7CFE9DB940FE}" srcOrd="0" destOrd="0" presId="urn:microsoft.com/office/officeart/2005/8/layout/process5"/>
    <dgm:cxn modelId="{E4907D6B-C3E2-4B60-A513-4602E4762F6E}" srcId="{10436763-3E1C-4D18-AE17-269A3336DE05}" destId="{82D4A98B-CC82-418F-A671-0BBE9B6A0D34}" srcOrd="0" destOrd="0" parTransId="{73258730-20AE-497C-ABB5-6EBA140017FE}" sibTransId="{F03A9CFB-212E-4F49-9FBC-B020A760FC88}"/>
    <dgm:cxn modelId="{8E4D947A-4688-4FB7-AFF2-E118711E9497}" srcId="{10436763-3E1C-4D18-AE17-269A3336DE05}" destId="{CB69E1EC-FFF2-42E2-8EF1-3CFED5FB03FD}" srcOrd="1" destOrd="0" parTransId="{F916D9E8-7D3A-49CB-B8D9-CD70615719E5}" sibTransId="{00963509-4A84-4E34-B68D-6B4A6694E483}"/>
    <dgm:cxn modelId="{A7C93288-5696-4411-BD29-15C93DE56A03}" type="presOf" srcId="{10436763-3E1C-4D18-AE17-269A3336DE05}" destId="{DBA4B48C-2232-4D7F-AD66-09F7329CBA34}" srcOrd="0" destOrd="0" presId="urn:microsoft.com/office/officeart/2005/8/layout/process5"/>
    <dgm:cxn modelId="{EC5B1189-D89E-4E88-A43B-91D513090B9A}" type="presOf" srcId="{CB69E1EC-FFF2-42E2-8EF1-3CFED5FB03FD}" destId="{F3FF733F-7841-4820-B9E3-AE3E9C774F56}" srcOrd="0" destOrd="0" presId="urn:microsoft.com/office/officeart/2005/8/layout/process5"/>
    <dgm:cxn modelId="{71E1C98B-AF19-43B2-B70A-03716759EC0E}" type="presOf" srcId="{F03A9CFB-212E-4F49-9FBC-B020A760FC88}" destId="{6C4DB6C4-38F2-4B6B-8B76-A45B95511540}" srcOrd="1" destOrd="0" presId="urn:microsoft.com/office/officeart/2005/8/layout/process5"/>
    <dgm:cxn modelId="{E6CC73B3-BA24-4780-8329-4DA2092DA75F}" type="presOf" srcId="{82D4A98B-CC82-418F-A671-0BBE9B6A0D34}" destId="{331524DC-01A5-4756-8FED-5F79D0BC0F2C}" srcOrd="0" destOrd="0" presId="urn:microsoft.com/office/officeart/2005/8/layout/process5"/>
    <dgm:cxn modelId="{81648178-0D1F-427A-8108-622899EABAC0}" type="presParOf" srcId="{DBA4B48C-2232-4D7F-AD66-09F7329CBA34}" destId="{331524DC-01A5-4756-8FED-5F79D0BC0F2C}" srcOrd="0" destOrd="0" presId="urn:microsoft.com/office/officeart/2005/8/layout/process5"/>
    <dgm:cxn modelId="{303FDD45-DD2C-427D-A809-FC724D17EE77}" type="presParOf" srcId="{DBA4B48C-2232-4D7F-AD66-09F7329CBA34}" destId="{85969F35-BDE6-4ACD-8CEA-7CFE9DB940FE}" srcOrd="1" destOrd="0" presId="urn:microsoft.com/office/officeart/2005/8/layout/process5"/>
    <dgm:cxn modelId="{9E1E024F-FAC2-44F6-9276-D519453D446A}" type="presParOf" srcId="{85969F35-BDE6-4ACD-8CEA-7CFE9DB940FE}" destId="{6C4DB6C4-38F2-4B6B-8B76-A45B95511540}" srcOrd="0" destOrd="0" presId="urn:microsoft.com/office/officeart/2005/8/layout/process5"/>
    <dgm:cxn modelId="{256A2155-2D79-4769-823C-3704BCBF09BC}" type="presParOf" srcId="{DBA4B48C-2232-4D7F-AD66-09F7329CBA34}" destId="{F3FF733F-7841-4820-B9E3-AE3E9C774F56}" srcOrd="2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0436763-3E1C-4D18-AE17-269A3336DE05}" type="doc">
      <dgm:prSet loTypeId="urn:microsoft.com/office/officeart/2005/8/layout/process5" loCatId="process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pt-BR"/>
        </a:p>
      </dgm:t>
    </dgm:pt>
    <dgm:pt modelId="{82D4A98B-CC82-418F-A671-0BBE9B6A0D34}">
      <dgm:prSet phldrT="[Texto]"/>
      <dgm:spPr/>
      <dgm:t>
        <a:bodyPr/>
        <a:lstStyle/>
        <a:p>
          <a:r>
            <a:rPr lang="pt-BR" noProof="0" dirty="0"/>
            <a:t>Controle Retrospectivo</a:t>
          </a:r>
        </a:p>
      </dgm:t>
    </dgm:pt>
    <dgm:pt modelId="{73258730-20AE-497C-ABB5-6EBA140017FE}" type="parTrans" cxnId="{E4907D6B-C3E2-4B60-A513-4602E4762F6E}">
      <dgm:prSet/>
      <dgm:spPr/>
      <dgm:t>
        <a:bodyPr/>
        <a:lstStyle/>
        <a:p>
          <a:endParaRPr lang="pt-BR"/>
        </a:p>
      </dgm:t>
    </dgm:pt>
    <dgm:pt modelId="{F03A9CFB-212E-4F49-9FBC-B020A760FC88}" type="sibTrans" cxnId="{E4907D6B-C3E2-4B60-A513-4602E4762F6E}">
      <dgm:prSet/>
      <dgm:spPr/>
      <dgm:t>
        <a:bodyPr/>
        <a:lstStyle/>
        <a:p>
          <a:endParaRPr lang="pt-BR"/>
        </a:p>
      </dgm:t>
    </dgm:pt>
    <dgm:pt modelId="{CB69E1EC-FFF2-42E2-8EF1-3CFED5FB03FD}">
      <dgm:prSet phldrT="[Texto]"/>
      <dgm:spPr/>
      <dgm:t>
        <a:bodyPr/>
        <a:lstStyle/>
        <a:p>
          <a:r>
            <a:rPr lang="pt-BR" noProof="0" dirty="0"/>
            <a:t>Controle Prospectivo</a:t>
          </a:r>
        </a:p>
      </dgm:t>
    </dgm:pt>
    <dgm:pt modelId="{F916D9E8-7D3A-49CB-B8D9-CD70615719E5}" type="parTrans" cxnId="{8E4D947A-4688-4FB7-AFF2-E118711E9497}">
      <dgm:prSet/>
      <dgm:spPr/>
      <dgm:t>
        <a:bodyPr/>
        <a:lstStyle/>
        <a:p>
          <a:endParaRPr lang="pt-BR"/>
        </a:p>
      </dgm:t>
    </dgm:pt>
    <dgm:pt modelId="{00963509-4A84-4E34-B68D-6B4A6694E483}" type="sibTrans" cxnId="{8E4D947A-4688-4FB7-AFF2-E118711E9497}">
      <dgm:prSet/>
      <dgm:spPr/>
      <dgm:t>
        <a:bodyPr/>
        <a:lstStyle/>
        <a:p>
          <a:endParaRPr lang="pt-BR"/>
        </a:p>
      </dgm:t>
    </dgm:pt>
    <dgm:pt modelId="{DBA4B48C-2232-4D7F-AD66-09F7329CBA34}" type="pres">
      <dgm:prSet presAssocID="{10436763-3E1C-4D18-AE17-269A3336DE05}" presName="diagram" presStyleCnt="0">
        <dgm:presLayoutVars>
          <dgm:dir/>
          <dgm:resizeHandles val="exact"/>
        </dgm:presLayoutVars>
      </dgm:prSet>
      <dgm:spPr/>
    </dgm:pt>
    <dgm:pt modelId="{331524DC-01A5-4756-8FED-5F79D0BC0F2C}" type="pres">
      <dgm:prSet presAssocID="{82D4A98B-CC82-418F-A671-0BBE9B6A0D34}" presName="node" presStyleLbl="node1" presStyleIdx="0" presStyleCnt="2">
        <dgm:presLayoutVars>
          <dgm:bulletEnabled val="1"/>
        </dgm:presLayoutVars>
      </dgm:prSet>
      <dgm:spPr/>
    </dgm:pt>
    <dgm:pt modelId="{85969F35-BDE6-4ACD-8CEA-7CFE9DB940FE}" type="pres">
      <dgm:prSet presAssocID="{F03A9CFB-212E-4F49-9FBC-B020A760FC88}" presName="sibTrans" presStyleLbl="sibTrans2D1" presStyleIdx="0" presStyleCnt="1"/>
      <dgm:spPr/>
    </dgm:pt>
    <dgm:pt modelId="{6C4DB6C4-38F2-4B6B-8B76-A45B95511540}" type="pres">
      <dgm:prSet presAssocID="{F03A9CFB-212E-4F49-9FBC-B020A760FC88}" presName="connectorText" presStyleLbl="sibTrans2D1" presStyleIdx="0" presStyleCnt="1"/>
      <dgm:spPr/>
    </dgm:pt>
    <dgm:pt modelId="{F3FF733F-7841-4820-B9E3-AE3E9C774F56}" type="pres">
      <dgm:prSet presAssocID="{CB69E1EC-FFF2-42E2-8EF1-3CFED5FB03FD}" presName="node" presStyleLbl="node1" presStyleIdx="1" presStyleCnt="2" custScaleX="116886">
        <dgm:presLayoutVars>
          <dgm:bulletEnabled val="1"/>
        </dgm:presLayoutVars>
      </dgm:prSet>
      <dgm:spPr/>
    </dgm:pt>
  </dgm:ptLst>
  <dgm:cxnLst>
    <dgm:cxn modelId="{19BEC70E-C8F1-4ACB-80D7-91DDE545C836}" type="presOf" srcId="{F03A9CFB-212E-4F49-9FBC-B020A760FC88}" destId="{85969F35-BDE6-4ACD-8CEA-7CFE9DB940FE}" srcOrd="0" destOrd="0" presId="urn:microsoft.com/office/officeart/2005/8/layout/process5"/>
    <dgm:cxn modelId="{E4907D6B-C3E2-4B60-A513-4602E4762F6E}" srcId="{10436763-3E1C-4D18-AE17-269A3336DE05}" destId="{82D4A98B-CC82-418F-A671-0BBE9B6A0D34}" srcOrd="0" destOrd="0" parTransId="{73258730-20AE-497C-ABB5-6EBA140017FE}" sibTransId="{F03A9CFB-212E-4F49-9FBC-B020A760FC88}"/>
    <dgm:cxn modelId="{8E4D947A-4688-4FB7-AFF2-E118711E9497}" srcId="{10436763-3E1C-4D18-AE17-269A3336DE05}" destId="{CB69E1EC-FFF2-42E2-8EF1-3CFED5FB03FD}" srcOrd="1" destOrd="0" parTransId="{F916D9E8-7D3A-49CB-B8D9-CD70615719E5}" sibTransId="{00963509-4A84-4E34-B68D-6B4A6694E483}"/>
    <dgm:cxn modelId="{A7C93288-5696-4411-BD29-15C93DE56A03}" type="presOf" srcId="{10436763-3E1C-4D18-AE17-269A3336DE05}" destId="{DBA4B48C-2232-4D7F-AD66-09F7329CBA34}" srcOrd="0" destOrd="0" presId="urn:microsoft.com/office/officeart/2005/8/layout/process5"/>
    <dgm:cxn modelId="{EC5B1189-D89E-4E88-A43B-91D513090B9A}" type="presOf" srcId="{CB69E1EC-FFF2-42E2-8EF1-3CFED5FB03FD}" destId="{F3FF733F-7841-4820-B9E3-AE3E9C774F56}" srcOrd="0" destOrd="0" presId="urn:microsoft.com/office/officeart/2005/8/layout/process5"/>
    <dgm:cxn modelId="{71E1C98B-AF19-43B2-B70A-03716759EC0E}" type="presOf" srcId="{F03A9CFB-212E-4F49-9FBC-B020A760FC88}" destId="{6C4DB6C4-38F2-4B6B-8B76-A45B95511540}" srcOrd="1" destOrd="0" presId="urn:microsoft.com/office/officeart/2005/8/layout/process5"/>
    <dgm:cxn modelId="{E6CC73B3-BA24-4780-8329-4DA2092DA75F}" type="presOf" srcId="{82D4A98B-CC82-418F-A671-0BBE9B6A0D34}" destId="{331524DC-01A5-4756-8FED-5F79D0BC0F2C}" srcOrd="0" destOrd="0" presId="urn:microsoft.com/office/officeart/2005/8/layout/process5"/>
    <dgm:cxn modelId="{81648178-0D1F-427A-8108-622899EABAC0}" type="presParOf" srcId="{DBA4B48C-2232-4D7F-AD66-09F7329CBA34}" destId="{331524DC-01A5-4756-8FED-5F79D0BC0F2C}" srcOrd="0" destOrd="0" presId="urn:microsoft.com/office/officeart/2005/8/layout/process5"/>
    <dgm:cxn modelId="{303FDD45-DD2C-427D-A809-FC724D17EE77}" type="presParOf" srcId="{DBA4B48C-2232-4D7F-AD66-09F7329CBA34}" destId="{85969F35-BDE6-4ACD-8CEA-7CFE9DB940FE}" srcOrd="1" destOrd="0" presId="urn:microsoft.com/office/officeart/2005/8/layout/process5"/>
    <dgm:cxn modelId="{9E1E024F-FAC2-44F6-9276-D519453D446A}" type="presParOf" srcId="{85969F35-BDE6-4ACD-8CEA-7CFE9DB940FE}" destId="{6C4DB6C4-38F2-4B6B-8B76-A45B95511540}" srcOrd="0" destOrd="0" presId="urn:microsoft.com/office/officeart/2005/8/layout/process5"/>
    <dgm:cxn modelId="{256A2155-2D79-4769-823C-3704BCBF09BC}" type="presParOf" srcId="{DBA4B48C-2232-4D7F-AD66-09F7329CBA34}" destId="{F3FF733F-7841-4820-B9E3-AE3E9C774F56}" srcOrd="2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1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0436763-3E1C-4D18-AE17-269A3336DE05}" type="doc">
      <dgm:prSet loTypeId="urn:microsoft.com/office/officeart/2005/8/layout/process5" loCatId="process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pt-BR"/>
        </a:p>
      </dgm:t>
    </dgm:pt>
    <dgm:pt modelId="{82D4A98B-CC82-418F-A671-0BBE9B6A0D34}">
      <dgm:prSet phldrT="[Texto]" custT="1"/>
      <dgm:spPr/>
      <dgm:t>
        <a:bodyPr/>
        <a:lstStyle/>
        <a:p>
          <a:r>
            <a:rPr lang="pt-BR" sz="2600" noProof="0" dirty="0"/>
            <a:t>Controle Episódico o Transacional</a:t>
          </a:r>
        </a:p>
      </dgm:t>
    </dgm:pt>
    <dgm:pt modelId="{73258730-20AE-497C-ABB5-6EBA140017FE}" type="parTrans" cxnId="{E4907D6B-C3E2-4B60-A513-4602E4762F6E}">
      <dgm:prSet/>
      <dgm:spPr/>
      <dgm:t>
        <a:bodyPr/>
        <a:lstStyle/>
        <a:p>
          <a:endParaRPr lang="pt-BR"/>
        </a:p>
      </dgm:t>
    </dgm:pt>
    <dgm:pt modelId="{F03A9CFB-212E-4F49-9FBC-B020A760FC88}" type="sibTrans" cxnId="{E4907D6B-C3E2-4B60-A513-4602E4762F6E}">
      <dgm:prSet/>
      <dgm:spPr/>
      <dgm:t>
        <a:bodyPr/>
        <a:lstStyle/>
        <a:p>
          <a:endParaRPr lang="pt-BR"/>
        </a:p>
      </dgm:t>
    </dgm:pt>
    <dgm:pt modelId="{CB69E1EC-FFF2-42E2-8EF1-3CFED5FB03FD}">
      <dgm:prSet phldrT="[Texto]" custT="1"/>
      <dgm:spPr/>
      <dgm:t>
        <a:bodyPr/>
        <a:lstStyle/>
        <a:p>
          <a:r>
            <a:rPr lang="pt-BR" sz="2600" noProof="0" dirty="0"/>
            <a:t>Controle Sistémico</a:t>
          </a:r>
        </a:p>
      </dgm:t>
    </dgm:pt>
    <dgm:pt modelId="{F916D9E8-7D3A-49CB-B8D9-CD70615719E5}" type="parTrans" cxnId="{8E4D947A-4688-4FB7-AFF2-E118711E9497}">
      <dgm:prSet/>
      <dgm:spPr/>
      <dgm:t>
        <a:bodyPr/>
        <a:lstStyle/>
        <a:p>
          <a:endParaRPr lang="pt-BR"/>
        </a:p>
      </dgm:t>
    </dgm:pt>
    <dgm:pt modelId="{00963509-4A84-4E34-B68D-6B4A6694E483}" type="sibTrans" cxnId="{8E4D947A-4688-4FB7-AFF2-E118711E9497}">
      <dgm:prSet/>
      <dgm:spPr/>
      <dgm:t>
        <a:bodyPr/>
        <a:lstStyle/>
        <a:p>
          <a:endParaRPr lang="pt-BR"/>
        </a:p>
      </dgm:t>
    </dgm:pt>
    <dgm:pt modelId="{DBA4B48C-2232-4D7F-AD66-09F7329CBA34}" type="pres">
      <dgm:prSet presAssocID="{10436763-3E1C-4D18-AE17-269A3336DE05}" presName="diagram" presStyleCnt="0">
        <dgm:presLayoutVars>
          <dgm:dir/>
          <dgm:resizeHandles val="exact"/>
        </dgm:presLayoutVars>
      </dgm:prSet>
      <dgm:spPr/>
    </dgm:pt>
    <dgm:pt modelId="{331524DC-01A5-4756-8FED-5F79D0BC0F2C}" type="pres">
      <dgm:prSet presAssocID="{82D4A98B-CC82-418F-A671-0BBE9B6A0D34}" presName="node" presStyleLbl="node1" presStyleIdx="0" presStyleCnt="2">
        <dgm:presLayoutVars>
          <dgm:bulletEnabled val="1"/>
        </dgm:presLayoutVars>
      </dgm:prSet>
      <dgm:spPr/>
    </dgm:pt>
    <dgm:pt modelId="{85969F35-BDE6-4ACD-8CEA-7CFE9DB940FE}" type="pres">
      <dgm:prSet presAssocID="{F03A9CFB-212E-4F49-9FBC-B020A760FC88}" presName="sibTrans" presStyleLbl="sibTrans2D1" presStyleIdx="0" presStyleCnt="1"/>
      <dgm:spPr/>
    </dgm:pt>
    <dgm:pt modelId="{6C4DB6C4-38F2-4B6B-8B76-A45B95511540}" type="pres">
      <dgm:prSet presAssocID="{F03A9CFB-212E-4F49-9FBC-B020A760FC88}" presName="connectorText" presStyleLbl="sibTrans2D1" presStyleIdx="0" presStyleCnt="1"/>
      <dgm:spPr/>
    </dgm:pt>
    <dgm:pt modelId="{F3FF733F-7841-4820-B9E3-AE3E9C774F56}" type="pres">
      <dgm:prSet presAssocID="{CB69E1EC-FFF2-42E2-8EF1-3CFED5FB03FD}" presName="node" presStyleLbl="node1" presStyleIdx="1" presStyleCnt="2" custScaleX="116886">
        <dgm:presLayoutVars>
          <dgm:bulletEnabled val="1"/>
        </dgm:presLayoutVars>
      </dgm:prSet>
      <dgm:spPr/>
    </dgm:pt>
  </dgm:ptLst>
  <dgm:cxnLst>
    <dgm:cxn modelId="{19BEC70E-C8F1-4ACB-80D7-91DDE545C836}" type="presOf" srcId="{F03A9CFB-212E-4F49-9FBC-B020A760FC88}" destId="{85969F35-BDE6-4ACD-8CEA-7CFE9DB940FE}" srcOrd="0" destOrd="0" presId="urn:microsoft.com/office/officeart/2005/8/layout/process5"/>
    <dgm:cxn modelId="{E4907D6B-C3E2-4B60-A513-4602E4762F6E}" srcId="{10436763-3E1C-4D18-AE17-269A3336DE05}" destId="{82D4A98B-CC82-418F-A671-0BBE9B6A0D34}" srcOrd="0" destOrd="0" parTransId="{73258730-20AE-497C-ABB5-6EBA140017FE}" sibTransId="{F03A9CFB-212E-4F49-9FBC-B020A760FC88}"/>
    <dgm:cxn modelId="{8E4D947A-4688-4FB7-AFF2-E118711E9497}" srcId="{10436763-3E1C-4D18-AE17-269A3336DE05}" destId="{CB69E1EC-FFF2-42E2-8EF1-3CFED5FB03FD}" srcOrd="1" destOrd="0" parTransId="{F916D9E8-7D3A-49CB-B8D9-CD70615719E5}" sibTransId="{00963509-4A84-4E34-B68D-6B4A6694E483}"/>
    <dgm:cxn modelId="{A7C93288-5696-4411-BD29-15C93DE56A03}" type="presOf" srcId="{10436763-3E1C-4D18-AE17-269A3336DE05}" destId="{DBA4B48C-2232-4D7F-AD66-09F7329CBA34}" srcOrd="0" destOrd="0" presId="urn:microsoft.com/office/officeart/2005/8/layout/process5"/>
    <dgm:cxn modelId="{EC5B1189-D89E-4E88-A43B-91D513090B9A}" type="presOf" srcId="{CB69E1EC-FFF2-42E2-8EF1-3CFED5FB03FD}" destId="{F3FF733F-7841-4820-B9E3-AE3E9C774F56}" srcOrd="0" destOrd="0" presId="urn:microsoft.com/office/officeart/2005/8/layout/process5"/>
    <dgm:cxn modelId="{71E1C98B-AF19-43B2-B70A-03716759EC0E}" type="presOf" srcId="{F03A9CFB-212E-4F49-9FBC-B020A760FC88}" destId="{6C4DB6C4-38F2-4B6B-8B76-A45B95511540}" srcOrd="1" destOrd="0" presId="urn:microsoft.com/office/officeart/2005/8/layout/process5"/>
    <dgm:cxn modelId="{E6CC73B3-BA24-4780-8329-4DA2092DA75F}" type="presOf" srcId="{82D4A98B-CC82-418F-A671-0BBE9B6A0D34}" destId="{331524DC-01A5-4756-8FED-5F79D0BC0F2C}" srcOrd="0" destOrd="0" presId="urn:microsoft.com/office/officeart/2005/8/layout/process5"/>
    <dgm:cxn modelId="{81648178-0D1F-427A-8108-622899EABAC0}" type="presParOf" srcId="{DBA4B48C-2232-4D7F-AD66-09F7329CBA34}" destId="{331524DC-01A5-4756-8FED-5F79D0BC0F2C}" srcOrd="0" destOrd="0" presId="urn:microsoft.com/office/officeart/2005/8/layout/process5"/>
    <dgm:cxn modelId="{303FDD45-DD2C-427D-A809-FC724D17EE77}" type="presParOf" srcId="{DBA4B48C-2232-4D7F-AD66-09F7329CBA34}" destId="{85969F35-BDE6-4ACD-8CEA-7CFE9DB940FE}" srcOrd="1" destOrd="0" presId="urn:microsoft.com/office/officeart/2005/8/layout/process5"/>
    <dgm:cxn modelId="{9E1E024F-FAC2-44F6-9276-D519453D446A}" type="presParOf" srcId="{85969F35-BDE6-4ACD-8CEA-7CFE9DB940FE}" destId="{6C4DB6C4-38F2-4B6B-8B76-A45B95511540}" srcOrd="0" destOrd="0" presId="urn:microsoft.com/office/officeart/2005/8/layout/process5"/>
    <dgm:cxn modelId="{256A2155-2D79-4769-823C-3704BCBF09BC}" type="presParOf" srcId="{DBA4B48C-2232-4D7F-AD66-09F7329CBA34}" destId="{F3FF733F-7841-4820-B9E3-AE3E9C774F56}" srcOrd="2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23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DD68A26-FDCF-4305-A3DC-554ADA249735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pt-BR"/>
        </a:p>
      </dgm:t>
    </dgm:pt>
    <dgm:pt modelId="{BB47637D-0044-4149-B4A6-BBB5E9C4F5C3}">
      <dgm:prSet phldrT="[Texto]" custT="1"/>
      <dgm:spPr/>
      <dgm:t>
        <a:bodyPr/>
        <a:lstStyle/>
        <a:p>
          <a:r>
            <a:rPr lang="pt-BR" sz="2000" dirty="0">
              <a:latin typeface="Montserrat" pitchFamily="2" charset="0"/>
            </a:rPr>
            <a:t>Características principais</a:t>
          </a:r>
        </a:p>
      </dgm:t>
    </dgm:pt>
    <dgm:pt modelId="{BAA67F54-8C43-438C-86BE-D615FCEA46E3}" type="parTrans" cxnId="{D39CD298-6418-4CA4-A9A6-EDB69A582CE8}">
      <dgm:prSet/>
      <dgm:spPr/>
      <dgm:t>
        <a:bodyPr/>
        <a:lstStyle/>
        <a:p>
          <a:endParaRPr lang="pt-BR" sz="2000">
            <a:latin typeface="Montserrat" pitchFamily="2" charset="0"/>
          </a:endParaRPr>
        </a:p>
      </dgm:t>
    </dgm:pt>
    <dgm:pt modelId="{CFC28BEC-763E-46E7-A50F-90DB25A3416E}" type="sibTrans" cxnId="{D39CD298-6418-4CA4-A9A6-EDB69A582CE8}">
      <dgm:prSet/>
      <dgm:spPr/>
      <dgm:t>
        <a:bodyPr/>
        <a:lstStyle/>
        <a:p>
          <a:endParaRPr lang="pt-BR" sz="2000">
            <a:latin typeface="Montserrat" pitchFamily="2" charset="0"/>
          </a:endParaRPr>
        </a:p>
      </dgm:t>
    </dgm:pt>
    <dgm:pt modelId="{B0F9753B-0209-4009-8DB4-4D38792CD67F}">
      <dgm:prSet phldrT="[Texto]" custT="1"/>
      <dgm:spPr/>
      <dgm:t>
        <a:bodyPr/>
        <a:lstStyle/>
        <a:p>
          <a:r>
            <a:rPr lang="pt-BR" sz="2000" dirty="0">
              <a:latin typeface="Montserrat" pitchFamily="2" charset="0"/>
            </a:rPr>
            <a:t>Estimulo ao cumprimento voluntário e melhorar a relação com a AT</a:t>
          </a:r>
        </a:p>
      </dgm:t>
    </dgm:pt>
    <dgm:pt modelId="{0595F349-1A2D-4AF4-B4E2-0D1D6DC61C5B}" type="parTrans" cxnId="{8F33B583-9D0D-40BD-9A37-0644342C9380}">
      <dgm:prSet custT="1"/>
      <dgm:spPr/>
      <dgm:t>
        <a:bodyPr/>
        <a:lstStyle/>
        <a:p>
          <a:endParaRPr lang="pt-BR" sz="2000">
            <a:latin typeface="Montserrat" pitchFamily="2" charset="0"/>
          </a:endParaRPr>
        </a:p>
      </dgm:t>
    </dgm:pt>
    <dgm:pt modelId="{8B2C4A21-A2FA-4D48-98FE-B965E0D8B378}" type="sibTrans" cxnId="{8F33B583-9D0D-40BD-9A37-0644342C9380}">
      <dgm:prSet/>
      <dgm:spPr/>
      <dgm:t>
        <a:bodyPr/>
        <a:lstStyle/>
        <a:p>
          <a:endParaRPr lang="pt-BR" sz="2000">
            <a:latin typeface="Montserrat" pitchFamily="2" charset="0"/>
          </a:endParaRPr>
        </a:p>
      </dgm:t>
    </dgm:pt>
    <dgm:pt modelId="{12001847-F7B4-4208-9506-4365852BF16F}">
      <dgm:prSet phldrT="[Texto]" custT="1"/>
      <dgm:spPr/>
      <dgm:t>
        <a:bodyPr/>
        <a:lstStyle/>
        <a:p>
          <a:r>
            <a:rPr lang="pt-BR" sz="2000" dirty="0">
              <a:latin typeface="Montserrat" pitchFamily="2" charset="0"/>
            </a:rPr>
            <a:t>Incentivos</a:t>
          </a:r>
          <a:r>
            <a:rPr lang="pt-BR" sz="2000" baseline="0" dirty="0">
              <a:latin typeface="Montserrat" pitchFamily="2" charset="0"/>
            </a:rPr>
            <a:t> a solução de pendências (débitos, contencioso)</a:t>
          </a:r>
          <a:endParaRPr lang="pt-BR" sz="2000" dirty="0">
            <a:latin typeface="Montserrat" pitchFamily="2" charset="0"/>
          </a:endParaRPr>
        </a:p>
      </dgm:t>
    </dgm:pt>
    <dgm:pt modelId="{2286E46D-E606-438C-97A9-EF93DBAA3CD6}" type="parTrans" cxnId="{C07C838C-31A2-4249-B31A-87175AA94734}">
      <dgm:prSet custT="1"/>
      <dgm:spPr/>
      <dgm:t>
        <a:bodyPr/>
        <a:lstStyle/>
        <a:p>
          <a:endParaRPr lang="pt-BR" sz="2000">
            <a:latin typeface="Montserrat" pitchFamily="2" charset="0"/>
          </a:endParaRPr>
        </a:p>
      </dgm:t>
    </dgm:pt>
    <dgm:pt modelId="{7D38FAD1-8AD1-4EBB-A1B4-FC2DE9982EC5}" type="sibTrans" cxnId="{C07C838C-31A2-4249-B31A-87175AA94734}">
      <dgm:prSet/>
      <dgm:spPr/>
      <dgm:t>
        <a:bodyPr/>
        <a:lstStyle/>
        <a:p>
          <a:endParaRPr lang="pt-BR" sz="2000">
            <a:latin typeface="Montserrat" pitchFamily="2" charset="0"/>
          </a:endParaRPr>
        </a:p>
      </dgm:t>
    </dgm:pt>
    <dgm:pt modelId="{FACE2229-EE2D-422E-9689-28F1074345A1}">
      <dgm:prSet phldrT="[Texto]" custT="1"/>
      <dgm:spPr/>
      <dgm:t>
        <a:bodyPr/>
        <a:lstStyle/>
        <a:p>
          <a:r>
            <a:rPr lang="pt-BR" sz="2000" dirty="0">
              <a:latin typeface="Montserrat" pitchFamily="2" charset="0"/>
            </a:rPr>
            <a:t>Incentivos para a autorregularização </a:t>
          </a:r>
        </a:p>
      </dgm:t>
    </dgm:pt>
    <dgm:pt modelId="{79EFFBE6-DABA-4E13-9ED2-2EEE11890555}" type="parTrans" cxnId="{1DF777AF-9BF4-4C5A-B59B-EEBC64319E71}">
      <dgm:prSet custT="1"/>
      <dgm:spPr/>
      <dgm:t>
        <a:bodyPr/>
        <a:lstStyle/>
        <a:p>
          <a:endParaRPr lang="pt-BR" sz="2000">
            <a:latin typeface="Montserrat" pitchFamily="2" charset="0"/>
          </a:endParaRPr>
        </a:p>
      </dgm:t>
    </dgm:pt>
    <dgm:pt modelId="{3CACA38C-BAE8-4679-A59D-02210155E861}" type="sibTrans" cxnId="{1DF777AF-9BF4-4C5A-B59B-EEBC64319E71}">
      <dgm:prSet/>
      <dgm:spPr/>
      <dgm:t>
        <a:bodyPr/>
        <a:lstStyle/>
        <a:p>
          <a:endParaRPr lang="pt-BR" sz="2000">
            <a:latin typeface="Montserrat" pitchFamily="2" charset="0"/>
          </a:endParaRPr>
        </a:p>
      </dgm:t>
    </dgm:pt>
    <dgm:pt modelId="{92C1F98B-F79D-4694-8577-C3ABD6CA6E77}">
      <dgm:prSet custT="1"/>
      <dgm:spPr/>
      <dgm:t>
        <a:bodyPr/>
        <a:lstStyle/>
        <a:p>
          <a:r>
            <a:rPr lang="pt-BR" sz="2000" dirty="0">
              <a:latin typeface="Montserrat" pitchFamily="2" charset="0"/>
            </a:rPr>
            <a:t>Classificação (rating) conforme histórico de comportamento tributário</a:t>
          </a:r>
        </a:p>
      </dgm:t>
    </dgm:pt>
    <dgm:pt modelId="{C18C0E04-ABFC-4D1D-823D-796A8F83EDB6}" type="parTrans" cxnId="{8DCED3AE-7522-4634-A096-BB97A1077FAA}">
      <dgm:prSet custT="1"/>
      <dgm:spPr/>
      <dgm:t>
        <a:bodyPr/>
        <a:lstStyle/>
        <a:p>
          <a:endParaRPr lang="pt-BR" sz="2000">
            <a:latin typeface="Montserrat" pitchFamily="2" charset="0"/>
          </a:endParaRPr>
        </a:p>
      </dgm:t>
    </dgm:pt>
    <dgm:pt modelId="{11571BE1-48D1-4C07-A23E-E6C68D79BCC8}" type="sibTrans" cxnId="{8DCED3AE-7522-4634-A096-BB97A1077FAA}">
      <dgm:prSet/>
      <dgm:spPr/>
      <dgm:t>
        <a:bodyPr/>
        <a:lstStyle/>
        <a:p>
          <a:endParaRPr lang="pt-BR" sz="2000">
            <a:latin typeface="Montserrat" pitchFamily="2" charset="0"/>
          </a:endParaRPr>
        </a:p>
      </dgm:t>
    </dgm:pt>
    <dgm:pt modelId="{A0483CD3-1A34-4B8F-B872-3C472A04DAC2}">
      <dgm:prSet custT="1"/>
      <dgm:spPr/>
      <dgm:t>
        <a:bodyPr/>
        <a:lstStyle/>
        <a:p>
          <a:r>
            <a:rPr lang="pt-BR" sz="2000" dirty="0">
              <a:latin typeface="Montserrat" pitchFamily="2" charset="0"/>
            </a:rPr>
            <a:t>Benefícios para os contribuintes com as melhores classificações (rating)</a:t>
          </a:r>
        </a:p>
      </dgm:t>
    </dgm:pt>
    <dgm:pt modelId="{B279260B-8A8E-4CE2-BEC3-C68C433DCB7E}" type="parTrans" cxnId="{73234F97-D983-44FC-8C3B-F5D7CD8F1DBA}">
      <dgm:prSet custT="1"/>
      <dgm:spPr/>
      <dgm:t>
        <a:bodyPr/>
        <a:lstStyle/>
        <a:p>
          <a:endParaRPr lang="pt-BR" sz="2000">
            <a:latin typeface="Montserrat" pitchFamily="2" charset="0"/>
          </a:endParaRPr>
        </a:p>
      </dgm:t>
    </dgm:pt>
    <dgm:pt modelId="{A4BE32C9-90DE-4363-8F08-30B16CB8D661}" type="sibTrans" cxnId="{73234F97-D983-44FC-8C3B-F5D7CD8F1DBA}">
      <dgm:prSet/>
      <dgm:spPr/>
      <dgm:t>
        <a:bodyPr/>
        <a:lstStyle/>
        <a:p>
          <a:endParaRPr lang="pt-BR" sz="2000">
            <a:latin typeface="Montserrat" pitchFamily="2" charset="0"/>
          </a:endParaRPr>
        </a:p>
      </dgm:t>
    </dgm:pt>
    <dgm:pt modelId="{C695CFBA-8079-4620-9E7A-BFA84310E6FC}" type="pres">
      <dgm:prSet presAssocID="{2DD68A26-FDCF-4305-A3DC-554ADA249735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8D87EE1C-B4EC-4C83-A384-268AF066DAD0}" type="pres">
      <dgm:prSet presAssocID="{BB47637D-0044-4149-B4A6-BBB5E9C4F5C3}" presName="root1" presStyleCnt="0"/>
      <dgm:spPr/>
    </dgm:pt>
    <dgm:pt modelId="{AB951706-8A41-4274-B629-16F3AF86BB94}" type="pres">
      <dgm:prSet presAssocID="{BB47637D-0044-4149-B4A6-BBB5E9C4F5C3}" presName="LevelOneTextNode" presStyleLbl="node0" presStyleIdx="0" presStyleCnt="1" custLinFactNeighborX="-44196">
        <dgm:presLayoutVars>
          <dgm:chPref val="3"/>
        </dgm:presLayoutVars>
      </dgm:prSet>
      <dgm:spPr/>
    </dgm:pt>
    <dgm:pt modelId="{DAFE600E-FA9E-4C5C-A556-5F7301E451DB}" type="pres">
      <dgm:prSet presAssocID="{BB47637D-0044-4149-B4A6-BBB5E9C4F5C3}" presName="level2hierChild" presStyleCnt="0"/>
      <dgm:spPr/>
    </dgm:pt>
    <dgm:pt modelId="{E5BC999A-5766-4C9C-A1D3-E208B9B9F04E}" type="pres">
      <dgm:prSet presAssocID="{0595F349-1A2D-4AF4-B4E2-0D1D6DC61C5B}" presName="conn2-1" presStyleLbl="parChTrans1D2" presStyleIdx="0" presStyleCnt="5"/>
      <dgm:spPr/>
    </dgm:pt>
    <dgm:pt modelId="{F107D4BB-D6EE-48A1-86CE-81CC797C42ED}" type="pres">
      <dgm:prSet presAssocID="{0595F349-1A2D-4AF4-B4E2-0D1D6DC61C5B}" presName="connTx" presStyleLbl="parChTrans1D2" presStyleIdx="0" presStyleCnt="5"/>
      <dgm:spPr/>
    </dgm:pt>
    <dgm:pt modelId="{D8F8E22D-5D8B-4305-9DFA-3E58F453B2C1}" type="pres">
      <dgm:prSet presAssocID="{B0F9753B-0209-4009-8DB4-4D38792CD67F}" presName="root2" presStyleCnt="0"/>
      <dgm:spPr/>
    </dgm:pt>
    <dgm:pt modelId="{1E4BA3CC-FD23-41A7-93F7-CAF607601D96}" type="pres">
      <dgm:prSet presAssocID="{B0F9753B-0209-4009-8DB4-4D38792CD67F}" presName="LevelTwoTextNode" presStyleLbl="node2" presStyleIdx="0" presStyleCnt="5" custScaleX="215712">
        <dgm:presLayoutVars>
          <dgm:chPref val="3"/>
        </dgm:presLayoutVars>
      </dgm:prSet>
      <dgm:spPr/>
    </dgm:pt>
    <dgm:pt modelId="{D825D54B-D6F0-4660-9813-2EC3AB6A9612}" type="pres">
      <dgm:prSet presAssocID="{B0F9753B-0209-4009-8DB4-4D38792CD67F}" presName="level3hierChild" presStyleCnt="0"/>
      <dgm:spPr/>
    </dgm:pt>
    <dgm:pt modelId="{54990268-C6B8-41DA-A51C-830E66F67D90}" type="pres">
      <dgm:prSet presAssocID="{2286E46D-E606-438C-97A9-EF93DBAA3CD6}" presName="conn2-1" presStyleLbl="parChTrans1D2" presStyleIdx="1" presStyleCnt="5"/>
      <dgm:spPr/>
    </dgm:pt>
    <dgm:pt modelId="{A9698148-A07F-4904-9DC8-85B6C6975072}" type="pres">
      <dgm:prSet presAssocID="{2286E46D-E606-438C-97A9-EF93DBAA3CD6}" presName="connTx" presStyleLbl="parChTrans1D2" presStyleIdx="1" presStyleCnt="5"/>
      <dgm:spPr/>
    </dgm:pt>
    <dgm:pt modelId="{001B221C-10CA-4C6F-9598-F90BB2E5AB85}" type="pres">
      <dgm:prSet presAssocID="{12001847-F7B4-4208-9506-4365852BF16F}" presName="root2" presStyleCnt="0"/>
      <dgm:spPr/>
    </dgm:pt>
    <dgm:pt modelId="{A79237FF-9CE2-4958-A099-8C4F8A9C88CB}" type="pres">
      <dgm:prSet presAssocID="{12001847-F7B4-4208-9506-4365852BF16F}" presName="LevelTwoTextNode" presStyleLbl="node2" presStyleIdx="1" presStyleCnt="5" custScaleX="215712">
        <dgm:presLayoutVars>
          <dgm:chPref val="3"/>
        </dgm:presLayoutVars>
      </dgm:prSet>
      <dgm:spPr/>
    </dgm:pt>
    <dgm:pt modelId="{40ED82FE-FF79-4100-9E24-FB1D5056C5BF}" type="pres">
      <dgm:prSet presAssocID="{12001847-F7B4-4208-9506-4365852BF16F}" presName="level3hierChild" presStyleCnt="0"/>
      <dgm:spPr/>
    </dgm:pt>
    <dgm:pt modelId="{9CD74C39-BDE2-4802-9D56-8E4934724A01}" type="pres">
      <dgm:prSet presAssocID="{79EFFBE6-DABA-4E13-9ED2-2EEE11890555}" presName="conn2-1" presStyleLbl="parChTrans1D2" presStyleIdx="2" presStyleCnt="5"/>
      <dgm:spPr/>
    </dgm:pt>
    <dgm:pt modelId="{DC7A2C43-4EF2-40B8-9A7B-05E7A963E36F}" type="pres">
      <dgm:prSet presAssocID="{79EFFBE6-DABA-4E13-9ED2-2EEE11890555}" presName="connTx" presStyleLbl="parChTrans1D2" presStyleIdx="2" presStyleCnt="5"/>
      <dgm:spPr/>
    </dgm:pt>
    <dgm:pt modelId="{889B1046-00E3-4482-AF8D-8D586862ECD4}" type="pres">
      <dgm:prSet presAssocID="{FACE2229-EE2D-422E-9689-28F1074345A1}" presName="root2" presStyleCnt="0"/>
      <dgm:spPr/>
    </dgm:pt>
    <dgm:pt modelId="{052B46A0-36C5-4CEC-BD19-98D8054D2BB2}" type="pres">
      <dgm:prSet presAssocID="{FACE2229-EE2D-422E-9689-28F1074345A1}" presName="LevelTwoTextNode" presStyleLbl="node2" presStyleIdx="2" presStyleCnt="5" custScaleX="215712">
        <dgm:presLayoutVars>
          <dgm:chPref val="3"/>
        </dgm:presLayoutVars>
      </dgm:prSet>
      <dgm:spPr/>
    </dgm:pt>
    <dgm:pt modelId="{75DCBF46-B498-4445-B1A2-3B60FE1A65DA}" type="pres">
      <dgm:prSet presAssocID="{FACE2229-EE2D-422E-9689-28F1074345A1}" presName="level3hierChild" presStyleCnt="0"/>
      <dgm:spPr/>
    </dgm:pt>
    <dgm:pt modelId="{64B99544-B201-47E3-8303-17B0864FD08C}" type="pres">
      <dgm:prSet presAssocID="{C18C0E04-ABFC-4D1D-823D-796A8F83EDB6}" presName="conn2-1" presStyleLbl="parChTrans1D2" presStyleIdx="3" presStyleCnt="5"/>
      <dgm:spPr/>
    </dgm:pt>
    <dgm:pt modelId="{6C31524A-38F7-462D-9C48-FD891BC201E5}" type="pres">
      <dgm:prSet presAssocID="{C18C0E04-ABFC-4D1D-823D-796A8F83EDB6}" presName="connTx" presStyleLbl="parChTrans1D2" presStyleIdx="3" presStyleCnt="5"/>
      <dgm:spPr/>
    </dgm:pt>
    <dgm:pt modelId="{50A729EA-8538-4806-BF63-EB1F9219D58A}" type="pres">
      <dgm:prSet presAssocID="{92C1F98B-F79D-4694-8577-C3ABD6CA6E77}" presName="root2" presStyleCnt="0"/>
      <dgm:spPr/>
    </dgm:pt>
    <dgm:pt modelId="{CB14C075-34AB-49B0-BF82-C57B531E7726}" type="pres">
      <dgm:prSet presAssocID="{92C1F98B-F79D-4694-8577-C3ABD6CA6E77}" presName="LevelTwoTextNode" presStyleLbl="node2" presStyleIdx="3" presStyleCnt="5" custScaleX="215712">
        <dgm:presLayoutVars>
          <dgm:chPref val="3"/>
        </dgm:presLayoutVars>
      </dgm:prSet>
      <dgm:spPr/>
    </dgm:pt>
    <dgm:pt modelId="{476EE601-5DEA-4E8F-B0A9-29535B8ABF30}" type="pres">
      <dgm:prSet presAssocID="{92C1F98B-F79D-4694-8577-C3ABD6CA6E77}" presName="level3hierChild" presStyleCnt="0"/>
      <dgm:spPr/>
    </dgm:pt>
    <dgm:pt modelId="{D0380284-1C6B-4C70-B726-2F50283F2AB6}" type="pres">
      <dgm:prSet presAssocID="{B279260B-8A8E-4CE2-BEC3-C68C433DCB7E}" presName="conn2-1" presStyleLbl="parChTrans1D2" presStyleIdx="4" presStyleCnt="5"/>
      <dgm:spPr/>
    </dgm:pt>
    <dgm:pt modelId="{AF756817-8ABE-4220-94CA-4A75EE546529}" type="pres">
      <dgm:prSet presAssocID="{B279260B-8A8E-4CE2-BEC3-C68C433DCB7E}" presName="connTx" presStyleLbl="parChTrans1D2" presStyleIdx="4" presStyleCnt="5"/>
      <dgm:spPr/>
    </dgm:pt>
    <dgm:pt modelId="{21C3DF25-1332-45F7-9560-0AE78E7FD3FD}" type="pres">
      <dgm:prSet presAssocID="{A0483CD3-1A34-4B8F-B872-3C472A04DAC2}" presName="root2" presStyleCnt="0"/>
      <dgm:spPr/>
    </dgm:pt>
    <dgm:pt modelId="{777CF474-26E3-4387-A4F4-7B2974C7127F}" type="pres">
      <dgm:prSet presAssocID="{A0483CD3-1A34-4B8F-B872-3C472A04DAC2}" presName="LevelTwoTextNode" presStyleLbl="node2" presStyleIdx="4" presStyleCnt="5" custScaleX="215712" custLinFactNeighborX="1497" custLinFactNeighborY="82">
        <dgm:presLayoutVars>
          <dgm:chPref val="3"/>
        </dgm:presLayoutVars>
      </dgm:prSet>
      <dgm:spPr/>
    </dgm:pt>
    <dgm:pt modelId="{426D1CE5-C059-435C-A4A9-144BE891146F}" type="pres">
      <dgm:prSet presAssocID="{A0483CD3-1A34-4B8F-B872-3C472A04DAC2}" presName="level3hierChild" presStyleCnt="0"/>
      <dgm:spPr/>
    </dgm:pt>
  </dgm:ptLst>
  <dgm:cxnLst>
    <dgm:cxn modelId="{DF67C206-A4AC-4587-B9E3-92091B5C47DE}" type="presOf" srcId="{0595F349-1A2D-4AF4-B4E2-0D1D6DC61C5B}" destId="{F107D4BB-D6EE-48A1-86CE-81CC797C42ED}" srcOrd="1" destOrd="0" presId="urn:microsoft.com/office/officeart/2008/layout/HorizontalMultiLevelHierarchy"/>
    <dgm:cxn modelId="{B205120B-8D2D-4ACF-B2A7-8A91DB0DB2DE}" type="presOf" srcId="{B279260B-8A8E-4CE2-BEC3-C68C433DCB7E}" destId="{AF756817-8ABE-4220-94CA-4A75EE546529}" srcOrd="1" destOrd="0" presId="urn:microsoft.com/office/officeart/2008/layout/HorizontalMultiLevelHierarchy"/>
    <dgm:cxn modelId="{3278B612-B79B-468C-82EA-9F92322D692A}" type="presOf" srcId="{2DD68A26-FDCF-4305-A3DC-554ADA249735}" destId="{C695CFBA-8079-4620-9E7A-BFA84310E6FC}" srcOrd="0" destOrd="0" presId="urn:microsoft.com/office/officeart/2008/layout/HorizontalMultiLevelHierarchy"/>
    <dgm:cxn modelId="{E1E8F625-F85E-4B88-9F25-C42B01B9D9EC}" type="presOf" srcId="{0595F349-1A2D-4AF4-B4E2-0D1D6DC61C5B}" destId="{E5BC999A-5766-4C9C-A1D3-E208B9B9F04E}" srcOrd="0" destOrd="0" presId="urn:microsoft.com/office/officeart/2008/layout/HorizontalMultiLevelHierarchy"/>
    <dgm:cxn modelId="{E6842B34-18C7-4182-84F0-E98911167FD1}" type="presOf" srcId="{B0F9753B-0209-4009-8DB4-4D38792CD67F}" destId="{1E4BA3CC-FD23-41A7-93F7-CAF607601D96}" srcOrd="0" destOrd="0" presId="urn:microsoft.com/office/officeart/2008/layout/HorizontalMultiLevelHierarchy"/>
    <dgm:cxn modelId="{710D0E3F-DA31-4A10-AE06-BCE2582BE499}" type="presOf" srcId="{B279260B-8A8E-4CE2-BEC3-C68C433DCB7E}" destId="{D0380284-1C6B-4C70-B726-2F50283F2AB6}" srcOrd="0" destOrd="0" presId="urn:microsoft.com/office/officeart/2008/layout/HorizontalMultiLevelHierarchy"/>
    <dgm:cxn modelId="{8FF1A171-90B8-4828-B207-F8095E6574FF}" type="presOf" srcId="{2286E46D-E606-438C-97A9-EF93DBAA3CD6}" destId="{54990268-C6B8-41DA-A51C-830E66F67D90}" srcOrd="0" destOrd="0" presId="urn:microsoft.com/office/officeart/2008/layout/HorizontalMultiLevelHierarchy"/>
    <dgm:cxn modelId="{7CBE1772-89BD-43B5-A3E8-DEF9CD0562A9}" type="presOf" srcId="{92C1F98B-F79D-4694-8577-C3ABD6CA6E77}" destId="{CB14C075-34AB-49B0-BF82-C57B531E7726}" srcOrd="0" destOrd="0" presId="urn:microsoft.com/office/officeart/2008/layout/HorizontalMultiLevelHierarchy"/>
    <dgm:cxn modelId="{6D00AE55-6541-4276-B842-9588DD4A8094}" type="presOf" srcId="{79EFFBE6-DABA-4E13-9ED2-2EEE11890555}" destId="{9CD74C39-BDE2-4802-9D56-8E4934724A01}" srcOrd="0" destOrd="0" presId="urn:microsoft.com/office/officeart/2008/layout/HorizontalMultiLevelHierarchy"/>
    <dgm:cxn modelId="{B7F0EF78-821A-45EE-992A-89E4FA406F73}" type="presOf" srcId="{C18C0E04-ABFC-4D1D-823D-796A8F83EDB6}" destId="{64B99544-B201-47E3-8303-17B0864FD08C}" srcOrd="0" destOrd="0" presId="urn:microsoft.com/office/officeart/2008/layout/HorizontalMultiLevelHierarchy"/>
    <dgm:cxn modelId="{8F33B583-9D0D-40BD-9A37-0644342C9380}" srcId="{BB47637D-0044-4149-B4A6-BBB5E9C4F5C3}" destId="{B0F9753B-0209-4009-8DB4-4D38792CD67F}" srcOrd="0" destOrd="0" parTransId="{0595F349-1A2D-4AF4-B4E2-0D1D6DC61C5B}" sibTransId="{8B2C4A21-A2FA-4D48-98FE-B965E0D8B378}"/>
    <dgm:cxn modelId="{982B2887-0BE9-49AC-A37E-DB6F767F5444}" type="presOf" srcId="{12001847-F7B4-4208-9506-4365852BF16F}" destId="{A79237FF-9CE2-4958-A099-8C4F8A9C88CB}" srcOrd="0" destOrd="0" presId="urn:microsoft.com/office/officeart/2008/layout/HorizontalMultiLevelHierarchy"/>
    <dgm:cxn modelId="{C07C838C-31A2-4249-B31A-87175AA94734}" srcId="{BB47637D-0044-4149-B4A6-BBB5E9C4F5C3}" destId="{12001847-F7B4-4208-9506-4365852BF16F}" srcOrd="1" destOrd="0" parTransId="{2286E46D-E606-438C-97A9-EF93DBAA3CD6}" sibTransId="{7D38FAD1-8AD1-4EBB-A1B4-FC2DE9982EC5}"/>
    <dgm:cxn modelId="{73234F97-D983-44FC-8C3B-F5D7CD8F1DBA}" srcId="{BB47637D-0044-4149-B4A6-BBB5E9C4F5C3}" destId="{A0483CD3-1A34-4B8F-B872-3C472A04DAC2}" srcOrd="4" destOrd="0" parTransId="{B279260B-8A8E-4CE2-BEC3-C68C433DCB7E}" sibTransId="{A4BE32C9-90DE-4363-8F08-30B16CB8D661}"/>
    <dgm:cxn modelId="{D39CD298-6418-4CA4-A9A6-EDB69A582CE8}" srcId="{2DD68A26-FDCF-4305-A3DC-554ADA249735}" destId="{BB47637D-0044-4149-B4A6-BBB5E9C4F5C3}" srcOrd="0" destOrd="0" parTransId="{BAA67F54-8C43-438C-86BE-D615FCEA46E3}" sibTransId="{CFC28BEC-763E-46E7-A50F-90DB25A3416E}"/>
    <dgm:cxn modelId="{9D101AA0-275D-4857-9326-4CC400DE5CE7}" type="presOf" srcId="{2286E46D-E606-438C-97A9-EF93DBAA3CD6}" destId="{A9698148-A07F-4904-9DC8-85B6C6975072}" srcOrd="1" destOrd="0" presId="urn:microsoft.com/office/officeart/2008/layout/HorizontalMultiLevelHierarchy"/>
    <dgm:cxn modelId="{8DCED3AE-7522-4634-A096-BB97A1077FAA}" srcId="{BB47637D-0044-4149-B4A6-BBB5E9C4F5C3}" destId="{92C1F98B-F79D-4694-8577-C3ABD6CA6E77}" srcOrd="3" destOrd="0" parTransId="{C18C0E04-ABFC-4D1D-823D-796A8F83EDB6}" sibTransId="{11571BE1-48D1-4C07-A23E-E6C68D79BCC8}"/>
    <dgm:cxn modelId="{1DF777AF-9BF4-4C5A-B59B-EEBC64319E71}" srcId="{BB47637D-0044-4149-B4A6-BBB5E9C4F5C3}" destId="{FACE2229-EE2D-422E-9689-28F1074345A1}" srcOrd="2" destOrd="0" parTransId="{79EFFBE6-DABA-4E13-9ED2-2EEE11890555}" sibTransId="{3CACA38C-BAE8-4679-A59D-02210155E861}"/>
    <dgm:cxn modelId="{6EABA3BA-E3E9-454C-BFAE-2385A4F1773D}" type="presOf" srcId="{A0483CD3-1A34-4B8F-B872-3C472A04DAC2}" destId="{777CF474-26E3-4387-A4F4-7B2974C7127F}" srcOrd="0" destOrd="0" presId="urn:microsoft.com/office/officeart/2008/layout/HorizontalMultiLevelHierarchy"/>
    <dgm:cxn modelId="{3EA1F5BF-1CD3-405E-8FA9-7FA2B5DA471E}" type="presOf" srcId="{BB47637D-0044-4149-B4A6-BBB5E9C4F5C3}" destId="{AB951706-8A41-4274-B629-16F3AF86BB94}" srcOrd="0" destOrd="0" presId="urn:microsoft.com/office/officeart/2008/layout/HorizontalMultiLevelHierarchy"/>
    <dgm:cxn modelId="{7ACE44C3-EBEB-4438-9028-169E00E1DF6F}" type="presOf" srcId="{C18C0E04-ABFC-4D1D-823D-796A8F83EDB6}" destId="{6C31524A-38F7-462D-9C48-FD891BC201E5}" srcOrd="1" destOrd="0" presId="urn:microsoft.com/office/officeart/2008/layout/HorizontalMultiLevelHierarchy"/>
    <dgm:cxn modelId="{B00046CE-F0E6-4991-87D1-4A848451D0FD}" type="presOf" srcId="{79EFFBE6-DABA-4E13-9ED2-2EEE11890555}" destId="{DC7A2C43-4EF2-40B8-9A7B-05E7A963E36F}" srcOrd="1" destOrd="0" presId="urn:microsoft.com/office/officeart/2008/layout/HorizontalMultiLevelHierarchy"/>
    <dgm:cxn modelId="{9CDCF6EA-CD5B-48DD-B9D2-8288BC81A74E}" type="presOf" srcId="{FACE2229-EE2D-422E-9689-28F1074345A1}" destId="{052B46A0-36C5-4CEC-BD19-98D8054D2BB2}" srcOrd="0" destOrd="0" presId="urn:microsoft.com/office/officeart/2008/layout/HorizontalMultiLevelHierarchy"/>
    <dgm:cxn modelId="{06E731A3-68C8-44CD-82FA-B42E65DA3970}" type="presParOf" srcId="{C695CFBA-8079-4620-9E7A-BFA84310E6FC}" destId="{8D87EE1C-B4EC-4C83-A384-268AF066DAD0}" srcOrd="0" destOrd="0" presId="urn:microsoft.com/office/officeart/2008/layout/HorizontalMultiLevelHierarchy"/>
    <dgm:cxn modelId="{45323A8A-43E0-4DB1-9CE8-CBED8E87392F}" type="presParOf" srcId="{8D87EE1C-B4EC-4C83-A384-268AF066DAD0}" destId="{AB951706-8A41-4274-B629-16F3AF86BB94}" srcOrd="0" destOrd="0" presId="urn:microsoft.com/office/officeart/2008/layout/HorizontalMultiLevelHierarchy"/>
    <dgm:cxn modelId="{3190865A-E189-43AC-BE2B-6867928A75D5}" type="presParOf" srcId="{8D87EE1C-B4EC-4C83-A384-268AF066DAD0}" destId="{DAFE600E-FA9E-4C5C-A556-5F7301E451DB}" srcOrd="1" destOrd="0" presId="urn:microsoft.com/office/officeart/2008/layout/HorizontalMultiLevelHierarchy"/>
    <dgm:cxn modelId="{03DD9C84-172F-4C7F-AC80-68B3E35E7090}" type="presParOf" srcId="{DAFE600E-FA9E-4C5C-A556-5F7301E451DB}" destId="{E5BC999A-5766-4C9C-A1D3-E208B9B9F04E}" srcOrd="0" destOrd="0" presId="urn:microsoft.com/office/officeart/2008/layout/HorizontalMultiLevelHierarchy"/>
    <dgm:cxn modelId="{42454FB3-E9B1-4F9B-844A-75FB62A3FBC2}" type="presParOf" srcId="{E5BC999A-5766-4C9C-A1D3-E208B9B9F04E}" destId="{F107D4BB-D6EE-48A1-86CE-81CC797C42ED}" srcOrd="0" destOrd="0" presId="urn:microsoft.com/office/officeart/2008/layout/HorizontalMultiLevelHierarchy"/>
    <dgm:cxn modelId="{1C9D5598-3507-4386-889E-C30F4662887F}" type="presParOf" srcId="{DAFE600E-FA9E-4C5C-A556-5F7301E451DB}" destId="{D8F8E22D-5D8B-4305-9DFA-3E58F453B2C1}" srcOrd="1" destOrd="0" presId="urn:microsoft.com/office/officeart/2008/layout/HorizontalMultiLevelHierarchy"/>
    <dgm:cxn modelId="{102CB563-8328-47FF-BFEA-349B2AA188BB}" type="presParOf" srcId="{D8F8E22D-5D8B-4305-9DFA-3E58F453B2C1}" destId="{1E4BA3CC-FD23-41A7-93F7-CAF607601D96}" srcOrd="0" destOrd="0" presId="urn:microsoft.com/office/officeart/2008/layout/HorizontalMultiLevelHierarchy"/>
    <dgm:cxn modelId="{9F07CD71-B75D-41CA-967C-D3013815742A}" type="presParOf" srcId="{D8F8E22D-5D8B-4305-9DFA-3E58F453B2C1}" destId="{D825D54B-D6F0-4660-9813-2EC3AB6A9612}" srcOrd="1" destOrd="0" presId="urn:microsoft.com/office/officeart/2008/layout/HorizontalMultiLevelHierarchy"/>
    <dgm:cxn modelId="{937C7BAA-3BD2-4747-8C4C-0CBA0A69205B}" type="presParOf" srcId="{DAFE600E-FA9E-4C5C-A556-5F7301E451DB}" destId="{54990268-C6B8-41DA-A51C-830E66F67D90}" srcOrd="2" destOrd="0" presId="urn:microsoft.com/office/officeart/2008/layout/HorizontalMultiLevelHierarchy"/>
    <dgm:cxn modelId="{3CEA5DE2-4025-4792-83A3-8B4568DE13F7}" type="presParOf" srcId="{54990268-C6B8-41DA-A51C-830E66F67D90}" destId="{A9698148-A07F-4904-9DC8-85B6C6975072}" srcOrd="0" destOrd="0" presId="urn:microsoft.com/office/officeart/2008/layout/HorizontalMultiLevelHierarchy"/>
    <dgm:cxn modelId="{24D4767D-B200-4E09-AB1F-D9B0E8BD7060}" type="presParOf" srcId="{DAFE600E-FA9E-4C5C-A556-5F7301E451DB}" destId="{001B221C-10CA-4C6F-9598-F90BB2E5AB85}" srcOrd="3" destOrd="0" presId="urn:microsoft.com/office/officeart/2008/layout/HorizontalMultiLevelHierarchy"/>
    <dgm:cxn modelId="{1C793368-1C9E-4F9C-A358-987085F45E1B}" type="presParOf" srcId="{001B221C-10CA-4C6F-9598-F90BB2E5AB85}" destId="{A79237FF-9CE2-4958-A099-8C4F8A9C88CB}" srcOrd="0" destOrd="0" presId="urn:microsoft.com/office/officeart/2008/layout/HorizontalMultiLevelHierarchy"/>
    <dgm:cxn modelId="{F5336705-737E-441A-89A1-F20D22CCD25A}" type="presParOf" srcId="{001B221C-10CA-4C6F-9598-F90BB2E5AB85}" destId="{40ED82FE-FF79-4100-9E24-FB1D5056C5BF}" srcOrd="1" destOrd="0" presId="urn:microsoft.com/office/officeart/2008/layout/HorizontalMultiLevelHierarchy"/>
    <dgm:cxn modelId="{2404A770-75A4-4BC0-B212-BE032EB83399}" type="presParOf" srcId="{DAFE600E-FA9E-4C5C-A556-5F7301E451DB}" destId="{9CD74C39-BDE2-4802-9D56-8E4934724A01}" srcOrd="4" destOrd="0" presId="urn:microsoft.com/office/officeart/2008/layout/HorizontalMultiLevelHierarchy"/>
    <dgm:cxn modelId="{54C1ABD5-C3E6-43CD-91E9-27C73FB57C59}" type="presParOf" srcId="{9CD74C39-BDE2-4802-9D56-8E4934724A01}" destId="{DC7A2C43-4EF2-40B8-9A7B-05E7A963E36F}" srcOrd="0" destOrd="0" presId="urn:microsoft.com/office/officeart/2008/layout/HorizontalMultiLevelHierarchy"/>
    <dgm:cxn modelId="{43EA03B6-2EBA-4BF5-9D90-B1D1A3221861}" type="presParOf" srcId="{DAFE600E-FA9E-4C5C-A556-5F7301E451DB}" destId="{889B1046-00E3-4482-AF8D-8D586862ECD4}" srcOrd="5" destOrd="0" presId="urn:microsoft.com/office/officeart/2008/layout/HorizontalMultiLevelHierarchy"/>
    <dgm:cxn modelId="{C6E2F824-1610-4DDB-A13F-69F365C4F4DC}" type="presParOf" srcId="{889B1046-00E3-4482-AF8D-8D586862ECD4}" destId="{052B46A0-36C5-4CEC-BD19-98D8054D2BB2}" srcOrd="0" destOrd="0" presId="urn:microsoft.com/office/officeart/2008/layout/HorizontalMultiLevelHierarchy"/>
    <dgm:cxn modelId="{9F550DE2-F18E-4D0B-BA01-772871155A78}" type="presParOf" srcId="{889B1046-00E3-4482-AF8D-8D586862ECD4}" destId="{75DCBF46-B498-4445-B1A2-3B60FE1A65DA}" srcOrd="1" destOrd="0" presId="urn:microsoft.com/office/officeart/2008/layout/HorizontalMultiLevelHierarchy"/>
    <dgm:cxn modelId="{526861FA-91AD-45AD-B240-B20247A7E5E2}" type="presParOf" srcId="{DAFE600E-FA9E-4C5C-A556-5F7301E451DB}" destId="{64B99544-B201-47E3-8303-17B0864FD08C}" srcOrd="6" destOrd="0" presId="urn:microsoft.com/office/officeart/2008/layout/HorizontalMultiLevelHierarchy"/>
    <dgm:cxn modelId="{1EBDEDD7-4781-40D8-ABF8-7BD8757AB2C8}" type="presParOf" srcId="{64B99544-B201-47E3-8303-17B0864FD08C}" destId="{6C31524A-38F7-462D-9C48-FD891BC201E5}" srcOrd="0" destOrd="0" presId="urn:microsoft.com/office/officeart/2008/layout/HorizontalMultiLevelHierarchy"/>
    <dgm:cxn modelId="{9971C7DC-E487-4079-8E82-C4AB657ED136}" type="presParOf" srcId="{DAFE600E-FA9E-4C5C-A556-5F7301E451DB}" destId="{50A729EA-8538-4806-BF63-EB1F9219D58A}" srcOrd="7" destOrd="0" presId="urn:microsoft.com/office/officeart/2008/layout/HorizontalMultiLevelHierarchy"/>
    <dgm:cxn modelId="{C628B018-08BF-457E-9C1C-5EA8E20FB1A8}" type="presParOf" srcId="{50A729EA-8538-4806-BF63-EB1F9219D58A}" destId="{CB14C075-34AB-49B0-BF82-C57B531E7726}" srcOrd="0" destOrd="0" presId="urn:microsoft.com/office/officeart/2008/layout/HorizontalMultiLevelHierarchy"/>
    <dgm:cxn modelId="{34966BDE-AB0C-42AE-B895-28D3A868F20B}" type="presParOf" srcId="{50A729EA-8538-4806-BF63-EB1F9219D58A}" destId="{476EE601-5DEA-4E8F-B0A9-29535B8ABF30}" srcOrd="1" destOrd="0" presId="urn:microsoft.com/office/officeart/2008/layout/HorizontalMultiLevelHierarchy"/>
    <dgm:cxn modelId="{A8669252-071B-43C3-A811-D3989D5BA140}" type="presParOf" srcId="{DAFE600E-FA9E-4C5C-A556-5F7301E451DB}" destId="{D0380284-1C6B-4C70-B726-2F50283F2AB6}" srcOrd="8" destOrd="0" presId="urn:microsoft.com/office/officeart/2008/layout/HorizontalMultiLevelHierarchy"/>
    <dgm:cxn modelId="{5073EB0B-47F2-4EF8-97E0-248F6A356E65}" type="presParOf" srcId="{D0380284-1C6B-4C70-B726-2F50283F2AB6}" destId="{AF756817-8ABE-4220-94CA-4A75EE546529}" srcOrd="0" destOrd="0" presId="urn:microsoft.com/office/officeart/2008/layout/HorizontalMultiLevelHierarchy"/>
    <dgm:cxn modelId="{7DA2DE09-D41D-429F-A21F-F2B737E5A331}" type="presParOf" srcId="{DAFE600E-FA9E-4C5C-A556-5F7301E451DB}" destId="{21C3DF25-1332-45F7-9560-0AE78E7FD3FD}" srcOrd="9" destOrd="0" presId="urn:microsoft.com/office/officeart/2008/layout/HorizontalMultiLevelHierarchy"/>
    <dgm:cxn modelId="{20F7261F-9711-412D-BDA4-28F0F5B28F1D}" type="presParOf" srcId="{21C3DF25-1332-45F7-9560-0AE78E7FD3FD}" destId="{777CF474-26E3-4387-A4F4-7B2974C7127F}" srcOrd="0" destOrd="0" presId="urn:microsoft.com/office/officeart/2008/layout/HorizontalMultiLevelHierarchy"/>
    <dgm:cxn modelId="{13E175A9-6324-4699-AFD3-44B0FDC3A5A1}" type="presParOf" srcId="{21C3DF25-1332-45F7-9560-0AE78E7FD3FD}" destId="{426D1CE5-C059-435C-A4A9-144BE891146F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1524DC-01A5-4756-8FED-5F79D0BC0F2C}">
      <dsp:nvSpPr>
        <dsp:cNvPr id="0" name=""/>
        <dsp:cNvSpPr/>
      </dsp:nvSpPr>
      <dsp:spPr>
        <a:xfrm>
          <a:off x="881412" y="601"/>
          <a:ext cx="2160638" cy="1296383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600" kern="1200" noProof="0" dirty="0"/>
            <a:t>Controle Vertical</a:t>
          </a:r>
        </a:p>
      </dsp:txBody>
      <dsp:txXfrm>
        <a:off x="919382" y="38571"/>
        <a:ext cx="2084698" cy="1220443"/>
      </dsp:txXfrm>
    </dsp:sp>
    <dsp:sp modelId="{85969F35-BDE6-4ACD-8CEA-7CFE9DB940FE}">
      <dsp:nvSpPr>
        <dsp:cNvPr id="0" name=""/>
        <dsp:cNvSpPr/>
      </dsp:nvSpPr>
      <dsp:spPr>
        <a:xfrm>
          <a:off x="3232187" y="380874"/>
          <a:ext cx="458055" cy="535838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2400" kern="1200"/>
        </a:p>
      </dsp:txBody>
      <dsp:txXfrm>
        <a:off x="3232187" y="488042"/>
        <a:ext cx="320639" cy="321502"/>
      </dsp:txXfrm>
    </dsp:sp>
    <dsp:sp modelId="{F3FF733F-7841-4820-B9E3-AE3E9C774F56}">
      <dsp:nvSpPr>
        <dsp:cNvPr id="0" name=""/>
        <dsp:cNvSpPr/>
      </dsp:nvSpPr>
      <dsp:spPr>
        <a:xfrm>
          <a:off x="3906306" y="601"/>
          <a:ext cx="2550568" cy="1296383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600" kern="1200" noProof="0" dirty="0"/>
            <a:t>Monitoramento Horizontal</a:t>
          </a:r>
        </a:p>
      </dsp:txBody>
      <dsp:txXfrm>
        <a:off x="3944276" y="38571"/>
        <a:ext cx="2474628" cy="122044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1524DC-01A5-4756-8FED-5F79D0BC0F2C}">
      <dsp:nvSpPr>
        <dsp:cNvPr id="0" name=""/>
        <dsp:cNvSpPr/>
      </dsp:nvSpPr>
      <dsp:spPr>
        <a:xfrm>
          <a:off x="881409" y="907"/>
          <a:ext cx="2159619" cy="1295771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 noProof="0" dirty="0"/>
            <a:t>Controle Retrospectivo</a:t>
          </a:r>
        </a:p>
      </dsp:txBody>
      <dsp:txXfrm>
        <a:off x="919361" y="38859"/>
        <a:ext cx="2083715" cy="1219867"/>
      </dsp:txXfrm>
    </dsp:sp>
    <dsp:sp modelId="{85969F35-BDE6-4ACD-8CEA-7CFE9DB940FE}">
      <dsp:nvSpPr>
        <dsp:cNvPr id="0" name=""/>
        <dsp:cNvSpPr/>
      </dsp:nvSpPr>
      <dsp:spPr>
        <a:xfrm>
          <a:off x="3231075" y="381000"/>
          <a:ext cx="457839" cy="535585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900" kern="1200"/>
        </a:p>
      </dsp:txBody>
      <dsp:txXfrm>
        <a:off x="3231075" y="488117"/>
        <a:ext cx="320487" cy="321351"/>
      </dsp:txXfrm>
    </dsp:sp>
    <dsp:sp modelId="{F3FF733F-7841-4820-B9E3-AE3E9C774F56}">
      <dsp:nvSpPr>
        <dsp:cNvPr id="0" name=""/>
        <dsp:cNvSpPr/>
      </dsp:nvSpPr>
      <dsp:spPr>
        <a:xfrm>
          <a:off x="3904877" y="907"/>
          <a:ext cx="2524292" cy="1295771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 noProof="0" dirty="0"/>
            <a:t>Controle Prospectivo</a:t>
          </a:r>
        </a:p>
      </dsp:txBody>
      <dsp:txXfrm>
        <a:off x="3942829" y="38859"/>
        <a:ext cx="2448388" cy="121986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1524DC-01A5-4756-8FED-5F79D0BC0F2C}">
      <dsp:nvSpPr>
        <dsp:cNvPr id="0" name=""/>
        <dsp:cNvSpPr/>
      </dsp:nvSpPr>
      <dsp:spPr>
        <a:xfrm>
          <a:off x="881409" y="907"/>
          <a:ext cx="2159619" cy="1295771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600" kern="1200" noProof="0" dirty="0"/>
            <a:t>Controle Episódico o Transacional</a:t>
          </a:r>
        </a:p>
      </dsp:txBody>
      <dsp:txXfrm>
        <a:off x="919361" y="38859"/>
        <a:ext cx="2083715" cy="1219867"/>
      </dsp:txXfrm>
    </dsp:sp>
    <dsp:sp modelId="{85969F35-BDE6-4ACD-8CEA-7CFE9DB940FE}">
      <dsp:nvSpPr>
        <dsp:cNvPr id="0" name=""/>
        <dsp:cNvSpPr/>
      </dsp:nvSpPr>
      <dsp:spPr>
        <a:xfrm>
          <a:off x="3231075" y="381000"/>
          <a:ext cx="457839" cy="535585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2400" kern="1200"/>
        </a:p>
      </dsp:txBody>
      <dsp:txXfrm>
        <a:off x="3231075" y="488117"/>
        <a:ext cx="320487" cy="321351"/>
      </dsp:txXfrm>
    </dsp:sp>
    <dsp:sp modelId="{F3FF733F-7841-4820-B9E3-AE3E9C774F56}">
      <dsp:nvSpPr>
        <dsp:cNvPr id="0" name=""/>
        <dsp:cNvSpPr/>
      </dsp:nvSpPr>
      <dsp:spPr>
        <a:xfrm>
          <a:off x="3904877" y="907"/>
          <a:ext cx="2524292" cy="1295771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600" kern="1200" noProof="0" dirty="0"/>
            <a:t>Controle Sistémico</a:t>
          </a:r>
        </a:p>
      </dsp:txBody>
      <dsp:txXfrm>
        <a:off x="3942829" y="38859"/>
        <a:ext cx="2448388" cy="121986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380284-1C6B-4C70-B726-2F50283F2AB6}">
      <dsp:nvSpPr>
        <dsp:cNvPr id="0" name=""/>
        <dsp:cNvSpPr/>
      </dsp:nvSpPr>
      <dsp:spPr>
        <a:xfrm>
          <a:off x="1462501" y="2817014"/>
          <a:ext cx="1075750" cy="234534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37875" y="0"/>
              </a:lnTo>
              <a:lnTo>
                <a:pt x="537875" y="2345347"/>
              </a:lnTo>
              <a:lnTo>
                <a:pt x="1075750" y="2345347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2000" kern="1200">
            <a:latin typeface="Montserrat" pitchFamily="2" charset="0"/>
          </a:endParaRPr>
        </a:p>
      </dsp:txBody>
      <dsp:txXfrm>
        <a:off x="1935869" y="3925180"/>
        <a:ext cx="129014" cy="129014"/>
      </dsp:txXfrm>
    </dsp:sp>
    <dsp:sp modelId="{64B99544-B201-47E3-8303-17B0864FD08C}">
      <dsp:nvSpPr>
        <dsp:cNvPr id="0" name=""/>
        <dsp:cNvSpPr/>
      </dsp:nvSpPr>
      <dsp:spPr>
        <a:xfrm>
          <a:off x="1462501" y="2817014"/>
          <a:ext cx="1029701" cy="117228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14850" y="0"/>
              </a:lnTo>
              <a:lnTo>
                <a:pt x="514850" y="1172289"/>
              </a:lnTo>
              <a:lnTo>
                <a:pt x="1029701" y="1172289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2000" kern="1200">
            <a:latin typeface="Montserrat" pitchFamily="2" charset="0"/>
          </a:endParaRPr>
        </a:p>
      </dsp:txBody>
      <dsp:txXfrm>
        <a:off x="1938344" y="3364151"/>
        <a:ext cx="78015" cy="78015"/>
      </dsp:txXfrm>
    </dsp:sp>
    <dsp:sp modelId="{9CD74C39-BDE2-4802-9D56-8E4934724A01}">
      <dsp:nvSpPr>
        <dsp:cNvPr id="0" name=""/>
        <dsp:cNvSpPr/>
      </dsp:nvSpPr>
      <dsp:spPr>
        <a:xfrm>
          <a:off x="1462501" y="2771294"/>
          <a:ext cx="102970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1029701" y="45720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2000" kern="1200">
            <a:latin typeface="Montserrat" pitchFamily="2" charset="0"/>
          </a:endParaRPr>
        </a:p>
      </dsp:txBody>
      <dsp:txXfrm>
        <a:off x="1951609" y="2791271"/>
        <a:ext cx="51485" cy="51485"/>
      </dsp:txXfrm>
    </dsp:sp>
    <dsp:sp modelId="{54990268-C6B8-41DA-A51C-830E66F67D90}">
      <dsp:nvSpPr>
        <dsp:cNvPr id="0" name=""/>
        <dsp:cNvSpPr/>
      </dsp:nvSpPr>
      <dsp:spPr>
        <a:xfrm>
          <a:off x="1462501" y="1644725"/>
          <a:ext cx="1029701" cy="1172289"/>
        </a:xfrm>
        <a:custGeom>
          <a:avLst/>
          <a:gdLst/>
          <a:ahLst/>
          <a:cxnLst/>
          <a:rect l="0" t="0" r="0" b="0"/>
          <a:pathLst>
            <a:path>
              <a:moveTo>
                <a:pt x="0" y="1172289"/>
              </a:moveTo>
              <a:lnTo>
                <a:pt x="514850" y="1172289"/>
              </a:lnTo>
              <a:lnTo>
                <a:pt x="514850" y="0"/>
              </a:lnTo>
              <a:lnTo>
                <a:pt x="1029701" y="0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2000" kern="1200">
            <a:latin typeface="Montserrat" pitchFamily="2" charset="0"/>
          </a:endParaRPr>
        </a:p>
      </dsp:txBody>
      <dsp:txXfrm>
        <a:off x="1938344" y="2191862"/>
        <a:ext cx="78015" cy="78015"/>
      </dsp:txXfrm>
    </dsp:sp>
    <dsp:sp modelId="{E5BC999A-5766-4C9C-A1D3-E208B9B9F04E}">
      <dsp:nvSpPr>
        <dsp:cNvPr id="0" name=""/>
        <dsp:cNvSpPr/>
      </dsp:nvSpPr>
      <dsp:spPr>
        <a:xfrm>
          <a:off x="1462501" y="472436"/>
          <a:ext cx="1029701" cy="2344578"/>
        </a:xfrm>
        <a:custGeom>
          <a:avLst/>
          <a:gdLst/>
          <a:ahLst/>
          <a:cxnLst/>
          <a:rect l="0" t="0" r="0" b="0"/>
          <a:pathLst>
            <a:path>
              <a:moveTo>
                <a:pt x="0" y="2344578"/>
              </a:moveTo>
              <a:lnTo>
                <a:pt x="514850" y="2344578"/>
              </a:lnTo>
              <a:lnTo>
                <a:pt x="514850" y="0"/>
              </a:lnTo>
              <a:lnTo>
                <a:pt x="1029701" y="0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2000" kern="1200">
            <a:latin typeface="Montserrat" pitchFamily="2" charset="0"/>
          </a:endParaRPr>
        </a:p>
      </dsp:txBody>
      <dsp:txXfrm>
        <a:off x="1913333" y="1580707"/>
        <a:ext cx="128036" cy="128036"/>
      </dsp:txXfrm>
    </dsp:sp>
    <dsp:sp modelId="{AB951706-8A41-4274-B629-16F3AF86BB94}">
      <dsp:nvSpPr>
        <dsp:cNvPr id="0" name=""/>
        <dsp:cNvSpPr/>
      </dsp:nvSpPr>
      <dsp:spPr>
        <a:xfrm rot="16200000">
          <a:off x="-1474391" y="2348098"/>
          <a:ext cx="4935954" cy="937831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>
              <a:latin typeface="Montserrat" pitchFamily="2" charset="0"/>
            </a:rPr>
            <a:t>Características principais</a:t>
          </a:r>
        </a:p>
      </dsp:txBody>
      <dsp:txXfrm>
        <a:off x="-1474391" y="2348098"/>
        <a:ext cx="4935954" cy="937831"/>
      </dsp:txXfrm>
    </dsp:sp>
    <dsp:sp modelId="{1E4BA3CC-FD23-41A7-93F7-CAF607601D96}">
      <dsp:nvSpPr>
        <dsp:cNvPr id="0" name=""/>
        <dsp:cNvSpPr/>
      </dsp:nvSpPr>
      <dsp:spPr>
        <a:xfrm>
          <a:off x="2492202" y="3520"/>
          <a:ext cx="6635488" cy="937831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>
              <a:latin typeface="Montserrat" pitchFamily="2" charset="0"/>
            </a:rPr>
            <a:t>Estimulo ao cumprimento voluntário e melhorar a relação com a AT</a:t>
          </a:r>
        </a:p>
      </dsp:txBody>
      <dsp:txXfrm>
        <a:off x="2492202" y="3520"/>
        <a:ext cx="6635488" cy="937831"/>
      </dsp:txXfrm>
    </dsp:sp>
    <dsp:sp modelId="{A79237FF-9CE2-4958-A099-8C4F8A9C88CB}">
      <dsp:nvSpPr>
        <dsp:cNvPr id="0" name=""/>
        <dsp:cNvSpPr/>
      </dsp:nvSpPr>
      <dsp:spPr>
        <a:xfrm>
          <a:off x="2492202" y="1175809"/>
          <a:ext cx="6635488" cy="937831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>
              <a:latin typeface="Montserrat" pitchFamily="2" charset="0"/>
            </a:rPr>
            <a:t>Incentivos</a:t>
          </a:r>
          <a:r>
            <a:rPr lang="pt-BR" sz="2000" kern="1200" baseline="0" dirty="0">
              <a:latin typeface="Montserrat" pitchFamily="2" charset="0"/>
            </a:rPr>
            <a:t> a solução de pendências (débitos, contencioso)</a:t>
          </a:r>
          <a:endParaRPr lang="pt-BR" sz="2000" kern="1200" dirty="0">
            <a:latin typeface="Montserrat" pitchFamily="2" charset="0"/>
          </a:endParaRPr>
        </a:p>
      </dsp:txBody>
      <dsp:txXfrm>
        <a:off x="2492202" y="1175809"/>
        <a:ext cx="6635488" cy="937831"/>
      </dsp:txXfrm>
    </dsp:sp>
    <dsp:sp modelId="{052B46A0-36C5-4CEC-BD19-98D8054D2BB2}">
      <dsp:nvSpPr>
        <dsp:cNvPr id="0" name=""/>
        <dsp:cNvSpPr/>
      </dsp:nvSpPr>
      <dsp:spPr>
        <a:xfrm>
          <a:off x="2492202" y="2348098"/>
          <a:ext cx="6635488" cy="937831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>
              <a:latin typeface="Montserrat" pitchFamily="2" charset="0"/>
            </a:rPr>
            <a:t>Incentivos para a autorregularização </a:t>
          </a:r>
        </a:p>
      </dsp:txBody>
      <dsp:txXfrm>
        <a:off x="2492202" y="2348098"/>
        <a:ext cx="6635488" cy="937831"/>
      </dsp:txXfrm>
    </dsp:sp>
    <dsp:sp modelId="{CB14C075-34AB-49B0-BF82-C57B531E7726}">
      <dsp:nvSpPr>
        <dsp:cNvPr id="0" name=""/>
        <dsp:cNvSpPr/>
      </dsp:nvSpPr>
      <dsp:spPr>
        <a:xfrm>
          <a:off x="2492202" y="3520387"/>
          <a:ext cx="6635488" cy="937831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>
              <a:latin typeface="Montserrat" pitchFamily="2" charset="0"/>
            </a:rPr>
            <a:t>Classificação (rating) conforme histórico de comportamento tributário</a:t>
          </a:r>
        </a:p>
      </dsp:txBody>
      <dsp:txXfrm>
        <a:off x="2492202" y="3520387"/>
        <a:ext cx="6635488" cy="937831"/>
      </dsp:txXfrm>
    </dsp:sp>
    <dsp:sp modelId="{777CF474-26E3-4387-A4F4-7B2974C7127F}">
      <dsp:nvSpPr>
        <dsp:cNvPr id="0" name=""/>
        <dsp:cNvSpPr/>
      </dsp:nvSpPr>
      <dsp:spPr>
        <a:xfrm>
          <a:off x="2538251" y="4693446"/>
          <a:ext cx="6635488" cy="937831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>
              <a:latin typeface="Montserrat" pitchFamily="2" charset="0"/>
            </a:rPr>
            <a:t>Benefícios para os contribuintes com as melhores classificações (rating)</a:t>
          </a:r>
        </a:p>
      </dsp:txBody>
      <dsp:txXfrm>
        <a:off x="2538251" y="4693446"/>
        <a:ext cx="6635488" cy="93783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>
          <a:extLst>
            <a:ext uri="{FF2B5EF4-FFF2-40B4-BE49-F238E27FC236}">
              <a16:creationId xmlns:a16="http://schemas.microsoft.com/office/drawing/2014/main" id="{AEE75DDF-6BF4-E050-B5DB-9D30EFE4EF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3e1f55e2a5d_0_2:notes">
            <a:extLst>
              <a:ext uri="{FF2B5EF4-FFF2-40B4-BE49-F238E27FC236}">
                <a16:creationId xmlns:a16="http://schemas.microsoft.com/office/drawing/2014/main" id="{4DC28766-7AE9-C1F1-4A5D-5BBC3EBC12C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g3e1f55e2a5d_0_2:notes">
            <a:extLst>
              <a:ext uri="{FF2B5EF4-FFF2-40B4-BE49-F238E27FC236}">
                <a16:creationId xmlns:a16="http://schemas.microsoft.com/office/drawing/2014/main" id="{C8357ACE-5685-A9BA-0D91-22A65FEBB01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475628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>
          <a:extLst>
            <a:ext uri="{FF2B5EF4-FFF2-40B4-BE49-F238E27FC236}">
              <a16:creationId xmlns:a16="http://schemas.microsoft.com/office/drawing/2014/main" id="{57026D2A-0528-9EE7-9FCB-D5D68222C5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3e1f55e2a5d_0_2:notes">
            <a:extLst>
              <a:ext uri="{FF2B5EF4-FFF2-40B4-BE49-F238E27FC236}">
                <a16:creationId xmlns:a16="http://schemas.microsoft.com/office/drawing/2014/main" id="{D5662B14-676A-8AC3-4243-7A251FD7A7A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g3e1f55e2a5d_0_2:notes">
            <a:extLst>
              <a:ext uri="{FF2B5EF4-FFF2-40B4-BE49-F238E27FC236}">
                <a16:creationId xmlns:a16="http://schemas.microsoft.com/office/drawing/2014/main" id="{D7D847A1-B495-B3D4-6B2F-79C8121421A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396308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>
          <a:extLst>
            <a:ext uri="{FF2B5EF4-FFF2-40B4-BE49-F238E27FC236}">
              <a16:creationId xmlns:a16="http://schemas.microsoft.com/office/drawing/2014/main" id="{990CB7E7-5767-5C32-DBE7-541043EA2E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3e1f55e2a5d_0_2:notes">
            <a:extLst>
              <a:ext uri="{FF2B5EF4-FFF2-40B4-BE49-F238E27FC236}">
                <a16:creationId xmlns:a16="http://schemas.microsoft.com/office/drawing/2014/main" id="{00EFBE67-5888-611C-EFA6-9DD808CE1C3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g3e1f55e2a5d_0_2:notes">
            <a:extLst>
              <a:ext uri="{FF2B5EF4-FFF2-40B4-BE49-F238E27FC236}">
                <a16:creationId xmlns:a16="http://schemas.microsoft.com/office/drawing/2014/main" id="{0A5742BF-6DA7-C488-7CDD-5FB219C4273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5050841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>
          <a:extLst>
            <a:ext uri="{FF2B5EF4-FFF2-40B4-BE49-F238E27FC236}">
              <a16:creationId xmlns:a16="http://schemas.microsoft.com/office/drawing/2014/main" id="{07049FB8-0C1D-446E-1304-72F0AEF90F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3e1f55e2a5d_0_2:notes">
            <a:extLst>
              <a:ext uri="{FF2B5EF4-FFF2-40B4-BE49-F238E27FC236}">
                <a16:creationId xmlns:a16="http://schemas.microsoft.com/office/drawing/2014/main" id="{6B43D7BB-FC2F-3249-EFEC-4C2A170A6D2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g3e1f55e2a5d_0_2:notes">
            <a:extLst>
              <a:ext uri="{FF2B5EF4-FFF2-40B4-BE49-F238E27FC236}">
                <a16:creationId xmlns:a16="http://schemas.microsoft.com/office/drawing/2014/main" id="{21BA0783-EA08-7F2F-DF60-493F99A86E6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2506241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>
          <a:extLst>
            <a:ext uri="{FF2B5EF4-FFF2-40B4-BE49-F238E27FC236}">
              <a16:creationId xmlns:a16="http://schemas.microsoft.com/office/drawing/2014/main" id="{581CD34C-78E8-DE6E-5428-A784C5239E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3a8616bd3d0_0_4:notes">
            <a:extLst>
              <a:ext uri="{FF2B5EF4-FFF2-40B4-BE49-F238E27FC236}">
                <a16:creationId xmlns:a16="http://schemas.microsoft.com/office/drawing/2014/main" id="{B85390C6-8AE4-6B72-1303-7A70F9849C0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g3a8616bd3d0_0_4:notes">
            <a:extLst>
              <a:ext uri="{FF2B5EF4-FFF2-40B4-BE49-F238E27FC236}">
                <a16:creationId xmlns:a16="http://schemas.microsoft.com/office/drawing/2014/main" id="{09BB97B4-F6A1-1594-A1F9-1ABF8C3FEB0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9956926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0AC1BD-C72F-F6F9-79C6-9E9DF9E538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27BC2EE-2A6F-54C1-7054-B7462157DC3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418EA0A-5039-FC82-A27D-A0147D1A847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En ALC, </a:t>
            </a:r>
            <a:r>
              <a:rPr b="1" dirty="0" err="1"/>
              <a:t>ya</a:t>
            </a:r>
            <a:r>
              <a:rPr b="1" dirty="0"/>
              <a:t> </a:t>
            </a:r>
            <a:r>
              <a:rPr b="1" dirty="0" err="1"/>
              <a:t>vemos</a:t>
            </a:r>
            <a:r>
              <a:rPr b="1" dirty="0"/>
              <a:t> </a:t>
            </a:r>
            <a:r>
              <a:rPr b="1" dirty="0" err="1"/>
              <a:t>avances</a:t>
            </a:r>
            <a:r>
              <a:rPr b="1" dirty="0"/>
              <a:t> </a:t>
            </a:r>
            <a:r>
              <a:rPr b="1" dirty="0" err="1"/>
              <a:t>significativos</a:t>
            </a:r>
            <a:r>
              <a:rPr b="1" dirty="0"/>
              <a:t>.</a:t>
            </a:r>
            <a:endParaRPr lang="en-US" b="1" dirty="0"/>
          </a:p>
          <a:p>
            <a:r>
              <a:rPr b="1" dirty="0" err="1"/>
              <a:t>Brasil</a:t>
            </a:r>
            <a:r>
              <a:rPr b="1" dirty="0"/>
              <a:t> </a:t>
            </a:r>
            <a:r>
              <a:rPr b="1" dirty="0" err="1"/>
              <a:t>tiene</a:t>
            </a:r>
            <a:r>
              <a:rPr b="1" dirty="0"/>
              <a:t> </a:t>
            </a:r>
            <a:r>
              <a:rPr b="1" dirty="0" err="1"/>
              <a:t>el</a:t>
            </a:r>
            <a:r>
              <a:rPr b="1" dirty="0"/>
              <a:t> </a:t>
            </a:r>
            <a:r>
              <a:rPr b="1" dirty="0" err="1"/>
              <a:t>programa</a:t>
            </a:r>
            <a:r>
              <a:rPr b="1" dirty="0"/>
              <a:t> CONFIA, que </a:t>
            </a:r>
            <a:r>
              <a:rPr lang="en-US" b="1" dirty="0" err="1"/>
              <a:t>viene</a:t>
            </a:r>
            <a:r>
              <a:rPr lang="en-US" b="1" dirty="0"/>
              <a:t> </a:t>
            </a:r>
            <a:r>
              <a:rPr lang="es-ES" b="1" dirty="0"/>
              <a:t>reduciendo el tiempo de resolución de auditorías, mejorando la seguridad tributaria y reduciendo costos para las empresas, lo que mejora el ambiente de negocios</a:t>
            </a:r>
            <a:r>
              <a:rPr b="1" dirty="0"/>
              <a:t>.</a:t>
            </a:r>
            <a:endParaRPr lang="en-US" b="1" dirty="0"/>
          </a:p>
          <a:p>
            <a:r>
              <a:rPr b="1" dirty="0" err="1"/>
              <a:t>Otros</a:t>
            </a:r>
            <a:r>
              <a:rPr b="1" dirty="0"/>
              <a:t> </a:t>
            </a:r>
            <a:r>
              <a:rPr b="1" dirty="0" err="1"/>
              <a:t>países</a:t>
            </a:r>
            <a:r>
              <a:rPr b="1" dirty="0"/>
              <a:t>, </a:t>
            </a:r>
            <a:r>
              <a:rPr b="1" dirty="0" err="1"/>
              <a:t>como</a:t>
            </a:r>
            <a:r>
              <a:rPr b="1" dirty="0"/>
              <a:t> </a:t>
            </a:r>
            <a:r>
              <a:rPr lang="en-US" b="1" dirty="0"/>
              <a:t>Guatemala, </a:t>
            </a:r>
            <a:r>
              <a:rPr lang="es-ES" b="1" dirty="0"/>
              <a:t>Perú, Chile, Costa Rica, Ecuador y República Dominicana,</a:t>
            </a:r>
            <a:r>
              <a:rPr b="1" dirty="0"/>
              <a:t> </a:t>
            </a:r>
            <a:r>
              <a:rPr b="1" dirty="0" err="1"/>
              <a:t>están</a:t>
            </a:r>
            <a:r>
              <a:rPr b="1" dirty="0"/>
              <a:t> </a:t>
            </a:r>
            <a:r>
              <a:rPr lang="en-US" b="1" dirty="0" err="1"/>
              <a:t>avanzando</a:t>
            </a:r>
            <a:r>
              <a:rPr lang="en-US" b="1" dirty="0"/>
              <a:t> </a:t>
            </a:r>
            <a:r>
              <a:rPr lang="en-US" b="1" dirty="0" err="1"/>
              <a:t>en</a:t>
            </a:r>
            <a:r>
              <a:rPr lang="en-US" b="1" dirty="0"/>
              <a:t> </a:t>
            </a:r>
            <a:r>
              <a:rPr lang="en-US" b="1" dirty="0" err="1"/>
              <a:t>el</a:t>
            </a:r>
            <a:r>
              <a:rPr lang="en-US" b="1" dirty="0"/>
              <a:t> </a:t>
            </a:r>
            <a:r>
              <a:rPr lang="en-US" b="1" dirty="0" err="1"/>
              <a:t>tema</a:t>
            </a:r>
            <a:r>
              <a:rPr b="1" dirty="0"/>
              <a:t>, y </a:t>
            </a:r>
            <a:r>
              <a:rPr b="1" dirty="0" err="1"/>
              <a:t>el</a:t>
            </a:r>
            <a:r>
              <a:rPr b="1" dirty="0"/>
              <a:t> BID </a:t>
            </a:r>
            <a:r>
              <a:rPr b="1" dirty="0" err="1"/>
              <a:t>está</a:t>
            </a:r>
            <a:r>
              <a:rPr b="1" dirty="0"/>
              <a:t> </a:t>
            </a:r>
            <a:r>
              <a:rPr b="1" dirty="0" err="1"/>
              <a:t>apoyando</a:t>
            </a:r>
            <a:r>
              <a:rPr b="1" dirty="0"/>
              <a:t> </a:t>
            </a:r>
            <a:r>
              <a:rPr b="1" dirty="0" err="1"/>
              <a:t>estas</a:t>
            </a:r>
            <a:r>
              <a:rPr b="1" dirty="0"/>
              <a:t> </a:t>
            </a:r>
            <a:r>
              <a:rPr b="1" dirty="0" err="1"/>
              <a:t>iniciativas</a:t>
            </a:r>
            <a:r>
              <a:rPr b="1" dirty="0"/>
              <a:t> para que </a:t>
            </a:r>
            <a:r>
              <a:rPr b="1" dirty="0" err="1"/>
              <a:t>más</a:t>
            </a:r>
            <a:r>
              <a:rPr b="1" dirty="0"/>
              <a:t> </a:t>
            </a:r>
            <a:r>
              <a:rPr b="1" dirty="0" err="1"/>
              <a:t>administraciones</a:t>
            </a:r>
            <a:r>
              <a:rPr b="1" dirty="0"/>
              <a:t> </a:t>
            </a:r>
            <a:r>
              <a:rPr b="1" dirty="0" err="1"/>
              <a:t>tributarias</a:t>
            </a:r>
            <a:r>
              <a:rPr b="1" dirty="0"/>
              <a:t> se </a:t>
            </a:r>
            <a:r>
              <a:rPr b="1" dirty="0" err="1"/>
              <a:t>sumen</a:t>
            </a:r>
            <a:r>
              <a:rPr b="1" dirty="0"/>
              <a:t>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95F85C-86D6-ADB9-B461-C5D93367FFA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7D1792-7EAB-41E9-8339-CFD219BCDAE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3819572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A216B3-5593-FA2E-7846-50EDF9CA5C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FD6D2EAD-1EAC-3306-2A22-F17BC6E2855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2C5FD450-8905-0673-FC98-D021E63DB61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pt-BR" dirty="0"/>
          </a:p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FAEBC7A9-B588-83E0-643A-FA37534CF45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8D4B01-5A63-490C-849D-559600995F86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pt-B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619392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>
          <a:extLst>
            <a:ext uri="{FF2B5EF4-FFF2-40B4-BE49-F238E27FC236}">
              <a16:creationId xmlns:a16="http://schemas.microsoft.com/office/drawing/2014/main" id="{5BDA0AF5-3C0F-8C3A-5AB8-5908129C17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3a8616bd3d0_0_4:notes">
            <a:extLst>
              <a:ext uri="{FF2B5EF4-FFF2-40B4-BE49-F238E27FC236}">
                <a16:creationId xmlns:a16="http://schemas.microsoft.com/office/drawing/2014/main" id="{FD073B00-39D9-922C-4A52-49146AE37DB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g3a8616bd3d0_0_4:notes">
            <a:extLst>
              <a:ext uri="{FF2B5EF4-FFF2-40B4-BE49-F238E27FC236}">
                <a16:creationId xmlns:a16="http://schemas.microsoft.com/office/drawing/2014/main" id="{29E4F144-BFF7-916A-1C03-2E1DF5EB683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7308063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209126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1200" b="1" noProof="0">
                <a:solidFill>
                  <a:srgbClr val="002060"/>
                </a:solidFill>
              </a:rPr>
              <a:t>CONFORMIDADE TRIBUTÁRIA NO BRASIL</a:t>
            </a:r>
            <a:r>
              <a:rPr lang="pt-BR" sz="1200" b="1">
                <a:solidFill>
                  <a:srgbClr val="002060"/>
                </a:solidFill>
              </a:rPr>
              <a:t>  PROGRAMAS GERAIS DE CONFORMIDADE</a:t>
            </a:r>
          </a:p>
          <a:p>
            <a:pPr marL="228600" lvl="1" algn="just">
              <a:spcBef>
                <a:spcPts val="1000"/>
              </a:spcBef>
            </a:pPr>
            <a:r>
              <a:rPr lang="pt-BR" sz="1200" b="1">
                <a:solidFill>
                  <a:srgbClr val="00B0F0"/>
                </a:solidFill>
              </a:rPr>
              <a:t>Alinhados em seus Princípios com as Diretrizes OCDE</a:t>
            </a:r>
          </a:p>
          <a:p>
            <a:pPr marL="228600" lvl="1" algn="just">
              <a:spcBef>
                <a:spcPts val="1000"/>
              </a:spcBef>
            </a:pPr>
            <a:r>
              <a:rPr lang="pt-BR" sz="1200" b="1">
                <a:solidFill>
                  <a:srgbClr val="00B0F0"/>
                </a:solidFill>
                <a:sym typeface="Wingdings" panose="05000000000000000000" pitchFamily="2" charset="2"/>
              </a:rPr>
              <a:t>Orientação, Simplificação, Facilitação</a:t>
            </a:r>
          </a:p>
          <a:p>
            <a:pPr marL="228600" lvl="1" algn="just">
              <a:spcBef>
                <a:spcPts val="1000"/>
              </a:spcBef>
            </a:pPr>
            <a:r>
              <a:rPr lang="pt-BR" sz="1200" b="1">
                <a:solidFill>
                  <a:srgbClr val="00B0F0"/>
                </a:solidFill>
                <a:sym typeface="Wingdings" panose="05000000000000000000" pitchFamily="2" charset="2"/>
              </a:rPr>
              <a:t>Fóruns de Diálogo</a:t>
            </a:r>
          </a:p>
          <a:p>
            <a:pPr marL="228600" lvl="1" algn="just">
              <a:spcBef>
                <a:spcPts val="1000"/>
              </a:spcBef>
            </a:pPr>
            <a:r>
              <a:rPr lang="pt-BR" sz="1200" b="1">
                <a:solidFill>
                  <a:srgbClr val="00B0F0"/>
                </a:solidFill>
                <a:sym typeface="Wingdings" panose="05000000000000000000" pitchFamily="2" charset="2"/>
              </a:rPr>
              <a:t>Todos os Contribuintes (ações gerais)</a:t>
            </a:r>
          </a:p>
          <a:p>
            <a:pPr marL="228600" lvl="1" algn="just">
              <a:spcBef>
                <a:spcPts val="1000"/>
              </a:spcBef>
            </a:pPr>
            <a:r>
              <a:rPr lang="pt-BR" sz="1200" b="1">
                <a:solidFill>
                  <a:srgbClr val="00B0F0"/>
                </a:solidFill>
                <a:sym typeface="Wingdings" panose="05000000000000000000" pitchFamily="2" charset="2"/>
              </a:rPr>
              <a:t>Prevê a Gestão de Riscos – Segmentação por perfil de riscos com impactos positivos e negativos</a:t>
            </a:r>
          </a:p>
          <a:p>
            <a:pPr marL="228600" lvl="1" algn="just">
              <a:spcBef>
                <a:spcPts val="1000"/>
              </a:spcBef>
            </a:pPr>
            <a:r>
              <a:rPr lang="pt-BR" sz="1200" b="1">
                <a:solidFill>
                  <a:srgbClr val="00B0F0"/>
                </a:solidFill>
                <a:sym typeface="Wingdings" panose="05000000000000000000" pitchFamily="2" charset="2"/>
              </a:rPr>
              <a:t>Divulgação da Classificação de Riscos</a:t>
            </a:r>
          </a:p>
          <a:p>
            <a:pPr marL="228600" lvl="1" algn="just">
              <a:spcBef>
                <a:spcPts val="1000"/>
              </a:spcBef>
            </a:pPr>
            <a:r>
              <a:rPr lang="pt-BR" sz="1200" b="1">
                <a:solidFill>
                  <a:srgbClr val="00B0F0"/>
                </a:solidFill>
                <a:sym typeface="Wingdings" panose="05000000000000000000" pitchFamily="2" charset="2"/>
              </a:rPr>
              <a:t>Ações de Controle Extensivo e Intensivo com Prévia </a:t>
            </a:r>
            <a:r>
              <a:rPr lang="pt-BR" sz="1200" b="1" err="1">
                <a:solidFill>
                  <a:srgbClr val="00B0F0"/>
                </a:solidFill>
                <a:sym typeface="Wingdings" panose="05000000000000000000" pitchFamily="2" charset="2"/>
              </a:rPr>
              <a:t>Autorregularização</a:t>
            </a:r>
            <a:endParaRPr lang="pt-BR" sz="1200" b="1">
              <a:solidFill>
                <a:srgbClr val="00B0F0"/>
              </a:solidFill>
              <a:sym typeface="Wingdings" panose="05000000000000000000" pitchFamily="2" charset="2"/>
            </a:endParaRPr>
          </a:p>
          <a:p>
            <a:pPr marL="228600" lvl="1" algn="just">
              <a:spcBef>
                <a:spcPts val="1000"/>
              </a:spcBef>
            </a:pPr>
            <a:r>
              <a:rPr lang="pt-BR" sz="1200" b="1">
                <a:solidFill>
                  <a:srgbClr val="00B0F0"/>
                </a:solidFill>
                <a:sym typeface="Wingdings" panose="05000000000000000000" pitchFamily="2" charset="2"/>
              </a:rPr>
              <a:t>Necessidade de Planejamento e Avaliação da Capacidade Operacional</a:t>
            </a:r>
          </a:p>
          <a:p>
            <a:pPr algn="just">
              <a:spcAft>
                <a:spcPts val="825"/>
              </a:spcAft>
            </a:pP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31313E-9B15-480A-8637-3D3CD54D6EED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65601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3e1f55e2a5d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g3e1f55e2a5d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>
          <a:extLst>
            <a:ext uri="{FF2B5EF4-FFF2-40B4-BE49-F238E27FC236}">
              <a16:creationId xmlns:a16="http://schemas.microsoft.com/office/drawing/2014/main" id="{BBD48692-E977-D93C-9E28-2CCEE33739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3a8616bd3d0_0_4:notes">
            <a:extLst>
              <a:ext uri="{FF2B5EF4-FFF2-40B4-BE49-F238E27FC236}">
                <a16:creationId xmlns:a16="http://schemas.microsoft.com/office/drawing/2014/main" id="{57DB80B6-8165-5A7C-2C11-CC25B9F7DAA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g3a8616bd3d0_0_4:notes">
            <a:extLst>
              <a:ext uri="{FF2B5EF4-FFF2-40B4-BE49-F238E27FC236}">
                <a16:creationId xmlns:a16="http://schemas.microsoft.com/office/drawing/2014/main" id="{32655DD4-F70F-B1F6-76F4-8D6B37E5CBA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3504413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>
          <a:extLst>
            <a:ext uri="{FF2B5EF4-FFF2-40B4-BE49-F238E27FC236}">
              <a16:creationId xmlns:a16="http://schemas.microsoft.com/office/drawing/2014/main" id="{1D93F2FE-AF12-B867-C7B7-51BA873A17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3e1f55e2a5d_0_2:notes">
            <a:extLst>
              <a:ext uri="{FF2B5EF4-FFF2-40B4-BE49-F238E27FC236}">
                <a16:creationId xmlns:a16="http://schemas.microsoft.com/office/drawing/2014/main" id="{528A2510-FD87-25BC-D495-58843BC1671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g3e1f55e2a5d_0_2:notes">
            <a:extLst>
              <a:ext uri="{FF2B5EF4-FFF2-40B4-BE49-F238E27FC236}">
                <a16:creationId xmlns:a16="http://schemas.microsoft.com/office/drawing/2014/main" id="{0EAE7361-0CD6-A2A2-9294-AA1091D4C5C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7656713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>
          <a:extLst>
            <a:ext uri="{FF2B5EF4-FFF2-40B4-BE49-F238E27FC236}">
              <a16:creationId xmlns:a16="http://schemas.microsoft.com/office/drawing/2014/main" id="{0B45DCEF-257D-09BA-A5F7-BB463049AE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3e1f55e2a5d_0_2:notes">
            <a:extLst>
              <a:ext uri="{FF2B5EF4-FFF2-40B4-BE49-F238E27FC236}">
                <a16:creationId xmlns:a16="http://schemas.microsoft.com/office/drawing/2014/main" id="{D0A305DD-7837-C26B-AB07-28544443536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g3e1f55e2a5d_0_2:notes">
            <a:extLst>
              <a:ext uri="{FF2B5EF4-FFF2-40B4-BE49-F238E27FC236}">
                <a16:creationId xmlns:a16="http://schemas.microsoft.com/office/drawing/2014/main" id="{BEE3BE24-6164-FD7D-8FE9-9FDA914FB44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2469654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>
          <a:extLst>
            <a:ext uri="{FF2B5EF4-FFF2-40B4-BE49-F238E27FC236}">
              <a16:creationId xmlns:a16="http://schemas.microsoft.com/office/drawing/2014/main" id="{5A49F1F9-D9EE-EEC1-1539-3127BFFDB6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3e1f55e2a5d_0_2:notes">
            <a:extLst>
              <a:ext uri="{FF2B5EF4-FFF2-40B4-BE49-F238E27FC236}">
                <a16:creationId xmlns:a16="http://schemas.microsoft.com/office/drawing/2014/main" id="{9F5A1C91-5137-739D-9179-E2394306A22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g3e1f55e2a5d_0_2:notes">
            <a:extLst>
              <a:ext uri="{FF2B5EF4-FFF2-40B4-BE49-F238E27FC236}">
                <a16:creationId xmlns:a16="http://schemas.microsoft.com/office/drawing/2014/main" id="{2F5ABB8B-FB72-0C2A-B86F-1C4C01F00FC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908914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>
          <a:extLst>
            <a:ext uri="{FF2B5EF4-FFF2-40B4-BE49-F238E27FC236}">
              <a16:creationId xmlns:a16="http://schemas.microsoft.com/office/drawing/2014/main" id="{9DD2693A-9C6B-BE6F-E316-4AE8CAD79C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3e1f55e2a5d_0_2:notes">
            <a:extLst>
              <a:ext uri="{FF2B5EF4-FFF2-40B4-BE49-F238E27FC236}">
                <a16:creationId xmlns:a16="http://schemas.microsoft.com/office/drawing/2014/main" id="{6D01B7F5-E7F7-E5E5-E426-FF62A51CC1B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g3e1f55e2a5d_0_2:notes">
            <a:extLst>
              <a:ext uri="{FF2B5EF4-FFF2-40B4-BE49-F238E27FC236}">
                <a16:creationId xmlns:a16="http://schemas.microsoft.com/office/drawing/2014/main" id="{6EF6FD75-D2D7-1294-D68A-7C89A387822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1677652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>
          <a:extLst>
            <a:ext uri="{FF2B5EF4-FFF2-40B4-BE49-F238E27FC236}">
              <a16:creationId xmlns:a16="http://schemas.microsoft.com/office/drawing/2014/main" id="{F4663A18-D9F9-E9E5-5916-A8EAC521BB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3e1f55e2a5d_0_2:notes">
            <a:extLst>
              <a:ext uri="{FF2B5EF4-FFF2-40B4-BE49-F238E27FC236}">
                <a16:creationId xmlns:a16="http://schemas.microsoft.com/office/drawing/2014/main" id="{3DBEFF17-9505-BD5E-E2F4-50D5179111A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g3e1f55e2a5d_0_2:notes">
            <a:extLst>
              <a:ext uri="{FF2B5EF4-FFF2-40B4-BE49-F238E27FC236}">
                <a16:creationId xmlns:a16="http://schemas.microsoft.com/office/drawing/2014/main" id="{AC2A677D-DC24-3096-814C-047078A6EC9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3885683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>
          <a:extLst>
            <a:ext uri="{FF2B5EF4-FFF2-40B4-BE49-F238E27FC236}">
              <a16:creationId xmlns:a16="http://schemas.microsoft.com/office/drawing/2014/main" id="{BDC8083C-B20D-74D8-D46E-8193D6425A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3a8616bd3d0_0_4:notes">
            <a:extLst>
              <a:ext uri="{FF2B5EF4-FFF2-40B4-BE49-F238E27FC236}">
                <a16:creationId xmlns:a16="http://schemas.microsoft.com/office/drawing/2014/main" id="{D8383CF9-6C71-4DBD-D4CE-AC2AC59F490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g3a8616bd3d0_0_4:notes">
            <a:extLst>
              <a:ext uri="{FF2B5EF4-FFF2-40B4-BE49-F238E27FC236}">
                <a16:creationId xmlns:a16="http://schemas.microsoft.com/office/drawing/2014/main" id="{C3E261E5-403E-FF17-BD1F-56AAFD2AD04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2861386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>
          <a:extLst>
            <a:ext uri="{FF2B5EF4-FFF2-40B4-BE49-F238E27FC236}">
              <a16:creationId xmlns:a16="http://schemas.microsoft.com/office/drawing/2014/main" id="{C74322A1-8FB4-8884-3E13-3DE5CB0E0A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3e1f55e2a5d_0_2:notes">
            <a:extLst>
              <a:ext uri="{FF2B5EF4-FFF2-40B4-BE49-F238E27FC236}">
                <a16:creationId xmlns:a16="http://schemas.microsoft.com/office/drawing/2014/main" id="{CC8A3D2D-FC96-303E-2C7F-5D2F87EA69A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g3e1f55e2a5d_0_2:notes">
            <a:extLst>
              <a:ext uri="{FF2B5EF4-FFF2-40B4-BE49-F238E27FC236}">
                <a16:creationId xmlns:a16="http://schemas.microsoft.com/office/drawing/2014/main" id="{E3BA1EC5-D12F-CC48-9097-D3B2DBDDAFD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3960301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>
          <a:extLst>
            <a:ext uri="{FF2B5EF4-FFF2-40B4-BE49-F238E27FC236}">
              <a16:creationId xmlns:a16="http://schemas.microsoft.com/office/drawing/2014/main" id="{EF431DBD-3EC0-F685-E729-A1D9659F49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3e1f55e2a5d_0_2:notes">
            <a:extLst>
              <a:ext uri="{FF2B5EF4-FFF2-40B4-BE49-F238E27FC236}">
                <a16:creationId xmlns:a16="http://schemas.microsoft.com/office/drawing/2014/main" id="{D92954D9-8027-EA06-DD1B-1262C7BE2C8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g3e1f55e2a5d_0_2:notes">
            <a:extLst>
              <a:ext uri="{FF2B5EF4-FFF2-40B4-BE49-F238E27FC236}">
                <a16:creationId xmlns:a16="http://schemas.microsoft.com/office/drawing/2014/main" id="{C2F2CDF4-895F-3DF0-1E60-346C61B4B7A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9773922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>
          <a:extLst>
            <a:ext uri="{FF2B5EF4-FFF2-40B4-BE49-F238E27FC236}">
              <a16:creationId xmlns:a16="http://schemas.microsoft.com/office/drawing/2014/main" id="{3C1CE044-E78F-595B-F55A-DA9ED7CC32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3e1f55e2a5d_0_2:notes">
            <a:extLst>
              <a:ext uri="{FF2B5EF4-FFF2-40B4-BE49-F238E27FC236}">
                <a16:creationId xmlns:a16="http://schemas.microsoft.com/office/drawing/2014/main" id="{A51978B7-19CA-B8DC-05C4-4AD6AC627BC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g3e1f55e2a5d_0_2:notes">
            <a:extLst>
              <a:ext uri="{FF2B5EF4-FFF2-40B4-BE49-F238E27FC236}">
                <a16:creationId xmlns:a16="http://schemas.microsoft.com/office/drawing/2014/main" id="{F6CFC57A-A712-667D-FAFF-0F9EB6E23A7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745206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>
          <a:extLst>
            <a:ext uri="{FF2B5EF4-FFF2-40B4-BE49-F238E27FC236}">
              <a16:creationId xmlns:a16="http://schemas.microsoft.com/office/drawing/2014/main" id="{0AEDF09C-B5EF-A8C8-8B45-6D454E304A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3e1f55e2a5d_0_2:notes">
            <a:extLst>
              <a:ext uri="{FF2B5EF4-FFF2-40B4-BE49-F238E27FC236}">
                <a16:creationId xmlns:a16="http://schemas.microsoft.com/office/drawing/2014/main" id="{C06F3429-51BA-DCA9-9182-8AD59E7788A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g3e1f55e2a5d_0_2:notes">
            <a:extLst>
              <a:ext uri="{FF2B5EF4-FFF2-40B4-BE49-F238E27FC236}">
                <a16:creationId xmlns:a16="http://schemas.microsoft.com/office/drawing/2014/main" id="{9DFFFD12-4707-6E06-C787-E2649FBA0B5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3499345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>
          <a:extLst>
            <a:ext uri="{FF2B5EF4-FFF2-40B4-BE49-F238E27FC236}">
              <a16:creationId xmlns:a16="http://schemas.microsoft.com/office/drawing/2014/main" id="{B446A65D-FEF6-CF1E-2A1A-171205D79A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3a8616bd3d0_0_4:notes">
            <a:extLst>
              <a:ext uri="{FF2B5EF4-FFF2-40B4-BE49-F238E27FC236}">
                <a16:creationId xmlns:a16="http://schemas.microsoft.com/office/drawing/2014/main" id="{B0872553-01D7-DA53-6115-2FBFB8BF715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g3a8616bd3d0_0_4:notes">
            <a:extLst>
              <a:ext uri="{FF2B5EF4-FFF2-40B4-BE49-F238E27FC236}">
                <a16:creationId xmlns:a16="http://schemas.microsoft.com/office/drawing/2014/main" id="{B21181E0-0518-88D3-2D3E-DAD5BF74B32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461988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>
          <a:extLst>
            <a:ext uri="{FF2B5EF4-FFF2-40B4-BE49-F238E27FC236}">
              <a16:creationId xmlns:a16="http://schemas.microsoft.com/office/drawing/2014/main" id="{B7D9265E-62FC-9873-F1A7-F02F2B06E0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3a8616bd3d0_0_4:notes">
            <a:extLst>
              <a:ext uri="{FF2B5EF4-FFF2-40B4-BE49-F238E27FC236}">
                <a16:creationId xmlns:a16="http://schemas.microsoft.com/office/drawing/2014/main" id="{8562287E-54FF-1B6B-CF4E-EF6EB166102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g3a8616bd3d0_0_4:notes">
            <a:extLst>
              <a:ext uri="{FF2B5EF4-FFF2-40B4-BE49-F238E27FC236}">
                <a16:creationId xmlns:a16="http://schemas.microsoft.com/office/drawing/2014/main" id="{05C00E76-0B15-B582-D878-21C631EA470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378263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>
          <a:extLst>
            <a:ext uri="{FF2B5EF4-FFF2-40B4-BE49-F238E27FC236}">
              <a16:creationId xmlns:a16="http://schemas.microsoft.com/office/drawing/2014/main" id="{6EF0B597-1B35-E4A6-026D-3485627028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3e1f55e2a5d_0_2:notes">
            <a:extLst>
              <a:ext uri="{FF2B5EF4-FFF2-40B4-BE49-F238E27FC236}">
                <a16:creationId xmlns:a16="http://schemas.microsoft.com/office/drawing/2014/main" id="{D37161C1-2D0C-B025-18E7-357BDBB2EFC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g3e1f55e2a5d_0_2:notes">
            <a:extLst>
              <a:ext uri="{FF2B5EF4-FFF2-40B4-BE49-F238E27FC236}">
                <a16:creationId xmlns:a16="http://schemas.microsoft.com/office/drawing/2014/main" id="{DF911944-52F5-7536-8A19-133CD99B920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893813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>
          <a:extLst>
            <a:ext uri="{FF2B5EF4-FFF2-40B4-BE49-F238E27FC236}">
              <a16:creationId xmlns:a16="http://schemas.microsoft.com/office/drawing/2014/main" id="{598F0371-3836-DD92-1C11-2B2608CE72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3e1f55e2a5d_0_2:notes">
            <a:extLst>
              <a:ext uri="{FF2B5EF4-FFF2-40B4-BE49-F238E27FC236}">
                <a16:creationId xmlns:a16="http://schemas.microsoft.com/office/drawing/2014/main" id="{77D1466A-8A6A-B761-FCD8-A3C33B00FEF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g3e1f55e2a5d_0_2:notes">
            <a:extLst>
              <a:ext uri="{FF2B5EF4-FFF2-40B4-BE49-F238E27FC236}">
                <a16:creationId xmlns:a16="http://schemas.microsoft.com/office/drawing/2014/main" id="{1510EE83-1AE2-9EB1-DE7C-F0223C8758A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859671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>
          <a:extLst>
            <a:ext uri="{FF2B5EF4-FFF2-40B4-BE49-F238E27FC236}">
              <a16:creationId xmlns:a16="http://schemas.microsoft.com/office/drawing/2014/main" id="{74F78F54-91FB-0351-1EB2-69852A5577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3e1f55e2a5d_0_2:notes">
            <a:extLst>
              <a:ext uri="{FF2B5EF4-FFF2-40B4-BE49-F238E27FC236}">
                <a16:creationId xmlns:a16="http://schemas.microsoft.com/office/drawing/2014/main" id="{760DB698-CB67-0837-441D-F5A6675887C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g3e1f55e2a5d_0_2:notes">
            <a:extLst>
              <a:ext uri="{FF2B5EF4-FFF2-40B4-BE49-F238E27FC236}">
                <a16:creationId xmlns:a16="http://schemas.microsoft.com/office/drawing/2014/main" id="{296629E4-7397-B8DF-15BB-657782433DC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045822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3a8616bd3d0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g3a8616bd3d0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311573-AB3C-AC0B-53EC-E35360B217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B7E9D2D-22A0-EAE7-DD80-9FBCC4230B6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F483458-0EE7-B311-0653-889B959F1D2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1E618B-6598-03D6-214C-2F5A1C8CF94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7D1792-7EAB-41E9-8339-CFD219BCDAE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93755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de Título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o e Título Vertical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4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4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0C184C88-3D23-0BAC-CD5A-A48C5349F6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DFE0E-505C-49B8-A306-843B09FA8E21}" type="datetimeFigureOut">
              <a:rPr lang="pt-BR" smtClean="0"/>
              <a:t>01/06/2026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FC4B6CE1-5252-D759-A29E-2D02D2DFFC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08F94EC5-4092-C352-8519-9446991BA6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BA509-5E4F-4893-B911-27569641E61B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127822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78F175D-B2DA-A4AC-E7A0-B3A25B8669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6FA50E6-9AA8-C2BF-293A-3AB8139F74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FFC1D0D-9D36-2CC2-D6F3-8CAEB8EF3B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DFE0E-505C-49B8-A306-843B09FA8E21}" type="datetimeFigureOut">
              <a:rPr lang="pt-BR" smtClean="0"/>
              <a:t>01/06/2026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DDB309F-E2FC-74B6-9DFB-79F64FC719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5FAD6A4-36DB-B734-F47B-52B4320D7C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BA509-5E4F-4893-B911-27569641E61B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659655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0F9C5F2-2941-F533-B690-CA7AF0E65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0D7A7CE-E70B-4CBD-AA80-60C9B50B7D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CBFDDB4-45FE-734F-FA5F-96BA216B5B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DFE0E-505C-49B8-A306-843B09FA8E21}" type="datetimeFigureOut">
              <a:rPr lang="pt-BR" smtClean="0"/>
              <a:t>01/06/2026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26C4334-1376-E37C-1D9A-CC9041394F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799F972-4F41-8630-C41F-84DF899DE1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BA509-5E4F-4893-B911-27569641E61B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98403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3409277-71C8-0E18-1BED-A2F99261ED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673ACE0F-FE73-7DF3-42AD-A3DD50C4E9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9F2FC1D-F12D-7F1F-FD8C-6D0F67F361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DFE0E-505C-49B8-A306-843B09FA8E21}" type="datetimeFigureOut">
              <a:rPr lang="pt-BR" smtClean="0"/>
              <a:t>01/06/2026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4FCFD18-B556-2B52-D9EB-2D7176E00B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454EF93-A749-5BB2-B006-5271D73E59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BA509-5E4F-4893-B911-27569641E61B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09477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2A814E9-738F-4A4C-E3CC-680B509C39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1A17A93-CE22-3911-FAF1-FA826A3B5F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CC5CC63F-0059-F40C-22F7-3A25A195F1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1E591CC1-5B34-C668-E909-DF3908F45A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DFE0E-505C-49B8-A306-843B09FA8E21}" type="datetimeFigureOut">
              <a:rPr lang="pt-BR" smtClean="0"/>
              <a:t>01/06/2026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55FAD670-2B34-F857-E5F8-97E80464FB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D8D93771-8830-E97B-E72C-6680D66A95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BA509-5E4F-4893-B911-27569641E61B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53900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B37AF2C-1D3A-5F48-5C36-A9FF7935D4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324CB1B5-7F8F-C0D4-84DC-449375F6AA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268498F3-B24C-E3E1-E47B-DC14F997F9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B3676417-0DE8-94E2-AA7A-5C9A81DF0DE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4DC9FA23-3A89-25F0-0AA7-304749A695F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1E1ACCC5-96D4-B01F-3C51-A126403C1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DFE0E-505C-49B8-A306-843B09FA8E21}" type="datetimeFigureOut">
              <a:rPr lang="pt-BR" smtClean="0"/>
              <a:t>01/06/2026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5B23CE26-5B34-7014-3DEF-8F98F3441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A2FA21ED-033C-5FA6-C49C-4C0AC86CAC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BA509-5E4F-4893-B911-27569641E61B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893647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8129BF-7E83-4B52-8F8A-A7DA6CCB94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6911442E-F131-F262-6FDA-5A47D89FDF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DFE0E-505C-49B8-A306-843B09FA8E21}" type="datetimeFigureOut">
              <a:rPr lang="pt-BR" smtClean="0"/>
              <a:t>01/06/2026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0B368B41-1C1D-6251-44A5-DF0BBBE958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B21BD4AB-B26A-8F7A-17D7-4CDDC6BCD2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BA509-5E4F-4893-B911-27569641E61B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011371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0C184C88-3D23-0BAC-CD5A-A48C5349F6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DFE0E-505C-49B8-A306-843B09FA8E21}" type="datetimeFigureOut">
              <a:rPr lang="pt-BR" smtClean="0"/>
              <a:t>01/06/2026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FC4B6CE1-5252-D759-A29E-2D02D2DFFC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08F94EC5-4092-C352-8519-9446991BA6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BA509-5E4F-4893-B911-27569641E61B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323610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68A6834-6CE4-FE6C-AE24-8406044E37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E707C9D-38F8-B967-0104-CD351C006F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587A0776-3530-2A58-236E-2F9C5F8657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DAE8E366-7D95-0901-749B-7967B0FE39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DFE0E-505C-49B8-A306-843B09FA8E21}" type="datetimeFigureOut">
              <a:rPr lang="pt-BR" smtClean="0"/>
              <a:t>01/06/2026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057A650A-3E76-63CB-7E7C-F678374FAD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73D48168-43AD-9EF8-DABD-DE5FA3ACAB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BA509-5E4F-4893-B911-27569641E61B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175543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Conteúdo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70061E2-F857-EE7F-384E-EB4AA1B339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5C83043E-56E5-5AD3-2D79-B38A2ABCCE0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42BCD3F5-E39F-0906-6036-76B830AB0E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AB87F02F-8982-7F22-1DE8-4596E912B2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DFE0E-505C-49B8-A306-843B09FA8E21}" type="datetimeFigureOut">
              <a:rPr lang="pt-BR" smtClean="0"/>
              <a:t>01/06/2026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CCED8CE1-25A1-CB7D-8730-2D0719486A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64E782B4-76B5-849B-0E39-84F91F48B9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BA509-5E4F-4893-B911-27569641E61B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8967935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815D74-6391-C4DE-00FA-F755BB8CED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1A38EEC2-F3CB-E3DF-C400-12E8688344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AD241A3-72DA-3D9F-F5AA-55260103E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DFE0E-505C-49B8-A306-843B09FA8E21}" type="datetimeFigureOut">
              <a:rPr lang="pt-BR" smtClean="0"/>
              <a:t>01/06/2026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5D373C6-7599-C1E8-998E-737A576DD4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38C52DD-E332-820F-94EA-6EB48B5637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BA509-5E4F-4893-B911-27569641E61B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156489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2685BABD-00BD-EEB3-AC95-FD9B2947647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355C08BE-91CE-E051-A014-670DE33DC8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61553C7-548A-ABD0-B28B-92B05BB25D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DFE0E-505C-49B8-A306-843B09FA8E21}" type="datetimeFigureOut">
              <a:rPr lang="pt-BR" smtClean="0"/>
              <a:t>01/06/2026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0FD3E3F-B6A7-E843-9522-D06205B828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5E0248A-7A1C-8708-94F1-DB741BD277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BA509-5E4F-4893-B911-27569641E61B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6363909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03921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44110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49514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2426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5733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70730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4891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beçalho da Seção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06886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33801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54064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10242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733637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uas Partes de Conteúdo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ção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mente Título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údo com Legenda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1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1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m com Legenda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2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2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Texto Vertical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3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6" r:id="rId7"/>
    <p:sldLayoutId id="2147483657" r:id="rId8"/>
    <p:sldLayoutId id="2147483658" r:id="rId9"/>
    <p:sldLayoutId id="2147483659" r:id="rId10"/>
    <p:sldLayoutId id="2147483701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14F928FF-133F-4ABD-7F9D-DD819251CA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9810581-429A-83D0-F9FA-6ED1BC06BB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3CF6110-B5C2-8841-2EA5-3A7633AB844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BDFE0E-505C-49B8-A306-843B09FA8E21}" type="datetimeFigureOut">
              <a:rPr lang="pt-BR" smtClean="0"/>
              <a:t>01/06/2026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9EE0307-3A0C-B9DD-4379-925A980589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CEFC558-2AB5-7D24-AE13-C7F4A56737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7BA509-5E4F-4893-B911-27569641E61B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12751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197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702" r:id="rId12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13" Type="http://schemas.openxmlformats.org/officeDocument/2006/relationships/image" Target="../media/image18.jpeg"/><Relationship Id="rId3" Type="http://schemas.openxmlformats.org/officeDocument/2006/relationships/image" Target="../media/image9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1.jpeg"/><Relationship Id="rId11" Type="http://schemas.openxmlformats.org/officeDocument/2006/relationships/image" Target="../media/image16.jpeg"/><Relationship Id="rId5" Type="http://schemas.openxmlformats.org/officeDocument/2006/relationships/image" Target="../media/image10.jpeg"/><Relationship Id="rId10" Type="http://schemas.openxmlformats.org/officeDocument/2006/relationships/image" Target="../media/image15.jpeg"/><Relationship Id="rId4" Type="http://schemas.microsoft.com/office/2007/relationships/hdphoto" Target="../media/hdphoto2.wdp"/><Relationship Id="rId9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iat.org/panorama-de-las-administraciones-tributarias-en-los-paises-del-ciat-resultados-de-la-encuesta-isora-2022/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5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svg"/><Relationship Id="rId4" Type="http://schemas.openxmlformats.org/officeDocument/2006/relationships/image" Target="../media/image24.sv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Relationship Id="rId9" Type="http://schemas.microsoft.com/office/2007/relationships/hdphoto" Target="../media/hdphoto3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cursos.iadb.org/es/programas/cumplimiento-tributario-cooperativo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microsoft.com/office/2007/relationships/diagramDrawing" Target="../diagrams/drawing2.xml"/><Relationship Id="rId18" Type="http://schemas.microsoft.com/office/2007/relationships/diagramDrawing" Target="../diagrams/drawing3.xml"/><Relationship Id="rId3" Type="http://schemas.openxmlformats.org/officeDocument/2006/relationships/image" Target="../media/image1.png"/><Relationship Id="rId21" Type="http://schemas.openxmlformats.org/officeDocument/2006/relationships/diagramQuickStyle" Target="../diagrams/quickStyle4.xml"/><Relationship Id="rId7" Type="http://schemas.openxmlformats.org/officeDocument/2006/relationships/diagramColors" Target="../diagrams/colors1.xml"/><Relationship Id="rId12" Type="http://schemas.openxmlformats.org/officeDocument/2006/relationships/diagramColors" Target="../diagrams/colors2.xml"/><Relationship Id="rId17" Type="http://schemas.openxmlformats.org/officeDocument/2006/relationships/diagramColors" Target="../diagrams/colors3.xml"/><Relationship Id="rId2" Type="http://schemas.openxmlformats.org/officeDocument/2006/relationships/notesSlide" Target="../notesSlides/notesSlide7.xml"/><Relationship Id="rId16" Type="http://schemas.openxmlformats.org/officeDocument/2006/relationships/diagramQuickStyle" Target="../diagrams/quickStyle3.xml"/><Relationship Id="rId20" Type="http://schemas.openxmlformats.org/officeDocument/2006/relationships/diagramLayout" Target="../diagrams/layout4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11" Type="http://schemas.openxmlformats.org/officeDocument/2006/relationships/diagramQuickStyle" Target="../diagrams/quickStyle2.xml"/><Relationship Id="rId5" Type="http://schemas.openxmlformats.org/officeDocument/2006/relationships/diagramLayout" Target="../diagrams/layout1.xml"/><Relationship Id="rId15" Type="http://schemas.openxmlformats.org/officeDocument/2006/relationships/diagramLayout" Target="../diagrams/layout3.xml"/><Relationship Id="rId23" Type="http://schemas.microsoft.com/office/2007/relationships/diagramDrawing" Target="../diagrams/drawing4.xml"/><Relationship Id="rId10" Type="http://schemas.openxmlformats.org/officeDocument/2006/relationships/diagramLayout" Target="../diagrams/layout2.xml"/><Relationship Id="rId19" Type="http://schemas.openxmlformats.org/officeDocument/2006/relationships/diagramData" Target="../diagrams/data4.xml"/><Relationship Id="rId4" Type="http://schemas.openxmlformats.org/officeDocument/2006/relationships/diagramData" Target="../diagrams/data1.xml"/><Relationship Id="rId9" Type="http://schemas.openxmlformats.org/officeDocument/2006/relationships/diagramData" Target="../diagrams/data2.xml"/><Relationship Id="rId14" Type="http://schemas.openxmlformats.org/officeDocument/2006/relationships/diagramData" Target="../diagrams/data3.xml"/><Relationship Id="rId22" Type="http://schemas.openxmlformats.org/officeDocument/2006/relationships/diagramColors" Target="../diagrams/colors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/>
          <p:nvPr/>
        </p:nvSpPr>
        <p:spPr>
          <a:xfrm>
            <a:off x="3227433" y="2830926"/>
            <a:ext cx="5737125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5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TÍTULO PALESTRA</a:t>
            </a:r>
            <a:endParaRPr/>
          </a:p>
        </p:txBody>
      </p:sp>
      <p:sp>
        <p:nvSpPr>
          <p:cNvPr id="85" name="Google Shape;85;p1"/>
          <p:cNvSpPr txBox="1"/>
          <p:nvPr/>
        </p:nvSpPr>
        <p:spPr>
          <a:xfrm>
            <a:off x="3507806" y="4047732"/>
            <a:ext cx="5176377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000" b="1" i="0" u="none" strike="noStrike" cap="none">
                <a:solidFill>
                  <a:srgbClr val="FFE800"/>
                </a:solidFill>
                <a:latin typeface="Calibri"/>
                <a:ea typeface="Calibri"/>
                <a:cs typeface="Calibri"/>
                <a:sym typeface="Calibri"/>
              </a:rPr>
              <a:t>Nome Palestrante</a:t>
            </a:r>
            <a:endParaRPr/>
          </a:p>
        </p:txBody>
      </p:sp>
      <p:sp>
        <p:nvSpPr>
          <p:cNvPr id="86" name="Google Shape;86;p1"/>
          <p:cNvSpPr/>
          <p:nvPr/>
        </p:nvSpPr>
        <p:spPr>
          <a:xfrm>
            <a:off x="-11" y="0"/>
            <a:ext cx="12192000" cy="6858000"/>
          </a:xfrm>
          <a:prstGeom prst="rect">
            <a:avLst/>
          </a:prstGeom>
          <a:solidFill>
            <a:srgbClr val="293D1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7" name="Google Shape;87;p1" title="ED. Niemyer cor branca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56963" y="105375"/>
            <a:ext cx="5878052" cy="1745050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"/>
          <p:cNvSpPr txBox="1"/>
          <p:nvPr/>
        </p:nvSpPr>
        <p:spPr>
          <a:xfrm>
            <a:off x="559841" y="2158557"/>
            <a:ext cx="11632159" cy="193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pt-BR" sz="4000" b="1" dirty="0">
                <a:solidFill>
                  <a:srgbClr val="DB9920"/>
                </a:solidFill>
              </a:rPr>
              <a:t>Compliance Cooperativo: </a:t>
            </a:r>
          </a:p>
          <a:p>
            <a:r>
              <a:rPr lang="pt-BR" sz="4000" b="1" dirty="0">
                <a:solidFill>
                  <a:srgbClr val="DB9920"/>
                </a:solidFill>
              </a:rPr>
              <a:t>Da fiscalização tradicional à administração tributária baseada em confiança</a:t>
            </a:r>
          </a:p>
        </p:txBody>
      </p:sp>
      <p:sp>
        <p:nvSpPr>
          <p:cNvPr id="89" name="Google Shape;89;p1"/>
          <p:cNvSpPr txBox="1"/>
          <p:nvPr/>
        </p:nvSpPr>
        <p:spPr>
          <a:xfrm>
            <a:off x="559842" y="4734746"/>
            <a:ext cx="8812758" cy="14157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chemeClr val="lt1"/>
                </a:solidFill>
              </a:rPr>
              <a:t>Maria Cristina Mac Dowell</a:t>
            </a:r>
            <a:endParaRPr sz="3200" b="1" dirty="0">
              <a:solidFill>
                <a:schemeClr val="lt1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700" b="1" dirty="0">
                <a:solidFill>
                  <a:schemeClr val="lt1"/>
                </a:solidFill>
              </a:rPr>
              <a:t>Especialista Principal em Gestão Fiscal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700" b="1" dirty="0">
                <a:solidFill>
                  <a:schemeClr val="lt1"/>
                </a:solidFill>
              </a:rPr>
              <a:t>Banco Interamericano de Desenvolvimento</a:t>
            </a:r>
            <a:endParaRPr sz="2700" b="1" dirty="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>
          <a:extLst>
            <a:ext uri="{FF2B5EF4-FFF2-40B4-BE49-F238E27FC236}">
              <a16:creationId xmlns:a16="http://schemas.microsoft.com/office/drawing/2014/main" id="{D8030747-B981-F9F6-BDAC-4F407368EE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3e1f55e2a5d_0_2">
            <a:extLst>
              <a:ext uri="{FF2B5EF4-FFF2-40B4-BE49-F238E27FC236}">
                <a16:creationId xmlns:a16="http://schemas.microsoft.com/office/drawing/2014/main" id="{BE928A72-13BF-552A-7E51-B2064756696E}"/>
              </a:ext>
            </a:extLst>
          </p:cNvPr>
          <p:cNvSpPr txBox="1"/>
          <p:nvPr/>
        </p:nvSpPr>
        <p:spPr>
          <a:xfrm>
            <a:off x="3227433" y="2830926"/>
            <a:ext cx="57372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5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TÍTULO PALESTRA</a:t>
            </a:r>
            <a:endParaRPr/>
          </a:p>
        </p:txBody>
      </p:sp>
      <p:sp>
        <p:nvSpPr>
          <p:cNvPr id="95" name="Google Shape;95;g3e1f55e2a5d_0_2">
            <a:extLst>
              <a:ext uri="{FF2B5EF4-FFF2-40B4-BE49-F238E27FC236}">
                <a16:creationId xmlns:a16="http://schemas.microsoft.com/office/drawing/2014/main" id="{12E7E7E6-0B43-6DFB-9F53-C79E65220228}"/>
              </a:ext>
            </a:extLst>
          </p:cNvPr>
          <p:cNvSpPr txBox="1"/>
          <p:nvPr/>
        </p:nvSpPr>
        <p:spPr>
          <a:xfrm>
            <a:off x="3507806" y="4047732"/>
            <a:ext cx="51765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000" b="1" i="0" u="none" strike="noStrike" cap="none">
                <a:solidFill>
                  <a:srgbClr val="FFE800"/>
                </a:solidFill>
                <a:latin typeface="Calibri"/>
                <a:ea typeface="Calibri"/>
                <a:cs typeface="Calibri"/>
                <a:sym typeface="Calibri"/>
              </a:rPr>
              <a:t>Nome Palestrante</a:t>
            </a:r>
            <a:endParaRPr/>
          </a:p>
        </p:txBody>
      </p:sp>
      <p:sp>
        <p:nvSpPr>
          <p:cNvPr id="96" name="Google Shape;96;g3e1f55e2a5d_0_2">
            <a:extLst>
              <a:ext uri="{FF2B5EF4-FFF2-40B4-BE49-F238E27FC236}">
                <a16:creationId xmlns:a16="http://schemas.microsoft.com/office/drawing/2014/main" id="{4ADE3791-0732-6A8C-C354-D57641EC4D9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74115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7" name="Google Shape;97;g3e1f55e2a5d_0_2" title="ED. Niemyer cor branca.png">
            <a:extLst>
              <a:ext uri="{FF2B5EF4-FFF2-40B4-BE49-F238E27FC236}">
                <a16:creationId xmlns:a16="http://schemas.microsoft.com/office/drawing/2014/main" id="{D2CE4430-F430-17FE-6956-24293DEC94F3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806454" y="5556400"/>
            <a:ext cx="3110395" cy="92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D5AF2C4-C44D-26D4-58CA-FCDC43C26D1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6516" r="8859"/>
          <a:stretch>
            <a:fillRect/>
          </a:stretch>
        </p:blipFill>
        <p:spPr>
          <a:xfrm>
            <a:off x="0" y="10"/>
            <a:ext cx="7390243" cy="6857990"/>
          </a:xfrm>
          <a:prstGeom prst="rect">
            <a:avLst/>
          </a:prstGeom>
        </p:spPr>
      </p:pic>
      <p:sp>
        <p:nvSpPr>
          <p:cNvPr id="7" name="CaixaDeTexto 4">
            <a:extLst>
              <a:ext uri="{FF2B5EF4-FFF2-40B4-BE49-F238E27FC236}">
                <a16:creationId xmlns:a16="http://schemas.microsoft.com/office/drawing/2014/main" id="{D2482C9A-C469-3005-714C-7754A4BD841A}"/>
              </a:ext>
            </a:extLst>
          </p:cNvPr>
          <p:cNvSpPr txBox="1"/>
          <p:nvPr/>
        </p:nvSpPr>
        <p:spPr>
          <a:xfrm>
            <a:off x="7390243" y="1812451"/>
            <a:ext cx="4572020" cy="344783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Foi pioneiro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Baseado na confiança mútua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Considera a transparência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Foco na relação com o contribuinte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Difundiu o monitoramento horizontal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Primeira geração do Compliance Cooperativo: meados anos 2000</a:t>
            </a:r>
          </a:p>
        </p:txBody>
      </p:sp>
      <p:sp>
        <p:nvSpPr>
          <p:cNvPr id="8" name="CaixaDeTexto 5">
            <a:extLst>
              <a:ext uri="{FF2B5EF4-FFF2-40B4-BE49-F238E27FC236}">
                <a16:creationId xmlns:a16="http://schemas.microsoft.com/office/drawing/2014/main" id="{1726E8D8-4D20-183B-1D43-D8F241F0D49B}"/>
              </a:ext>
            </a:extLst>
          </p:cNvPr>
          <p:cNvSpPr txBox="1"/>
          <p:nvPr/>
        </p:nvSpPr>
        <p:spPr>
          <a:xfrm>
            <a:off x="321232" y="256239"/>
            <a:ext cx="878378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Países baixos e o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Horizontal Monitoring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66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CaixaDeTexto 7">
            <a:extLst>
              <a:ext uri="{FF2B5EF4-FFF2-40B4-BE49-F238E27FC236}">
                <a16:creationId xmlns:a16="http://schemas.microsoft.com/office/drawing/2014/main" id="{FF6B81E1-B106-92B5-5BA9-3170BD9A5699}"/>
              </a:ext>
            </a:extLst>
          </p:cNvPr>
          <p:cNvSpPr txBox="1"/>
          <p:nvPr/>
        </p:nvSpPr>
        <p:spPr>
          <a:xfrm>
            <a:off x="7925079" y="694438"/>
            <a:ext cx="37320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1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Posso confiar em você?</a:t>
            </a:r>
          </a:p>
        </p:txBody>
      </p:sp>
    </p:spTree>
    <p:extLst>
      <p:ext uri="{BB962C8B-B14F-4D97-AF65-F5344CB8AC3E}">
        <p14:creationId xmlns:p14="http://schemas.microsoft.com/office/powerpoint/2010/main" val="1644369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>
          <a:extLst>
            <a:ext uri="{FF2B5EF4-FFF2-40B4-BE49-F238E27FC236}">
              <a16:creationId xmlns:a16="http://schemas.microsoft.com/office/drawing/2014/main" id="{6694BA3E-7ECB-2915-1868-EFB63F2BAF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3e1f55e2a5d_0_2">
            <a:extLst>
              <a:ext uri="{FF2B5EF4-FFF2-40B4-BE49-F238E27FC236}">
                <a16:creationId xmlns:a16="http://schemas.microsoft.com/office/drawing/2014/main" id="{777D9B47-A736-D7D7-2938-849C3B66D726}"/>
              </a:ext>
            </a:extLst>
          </p:cNvPr>
          <p:cNvSpPr txBox="1"/>
          <p:nvPr/>
        </p:nvSpPr>
        <p:spPr>
          <a:xfrm>
            <a:off x="3227433" y="2830926"/>
            <a:ext cx="57372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5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TÍTULO PALESTRA</a:t>
            </a:r>
            <a:endParaRPr/>
          </a:p>
        </p:txBody>
      </p:sp>
      <p:sp>
        <p:nvSpPr>
          <p:cNvPr id="95" name="Google Shape;95;g3e1f55e2a5d_0_2">
            <a:extLst>
              <a:ext uri="{FF2B5EF4-FFF2-40B4-BE49-F238E27FC236}">
                <a16:creationId xmlns:a16="http://schemas.microsoft.com/office/drawing/2014/main" id="{513C2D40-EBD5-EEEB-D795-B1F27A244EC5}"/>
              </a:ext>
            </a:extLst>
          </p:cNvPr>
          <p:cNvSpPr txBox="1"/>
          <p:nvPr/>
        </p:nvSpPr>
        <p:spPr>
          <a:xfrm>
            <a:off x="3507806" y="4047732"/>
            <a:ext cx="51765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000" b="1" i="0" u="none" strike="noStrike" cap="none">
                <a:solidFill>
                  <a:srgbClr val="FFE800"/>
                </a:solidFill>
                <a:latin typeface="Calibri"/>
                <a:ea typeface="Calibri"/>
                <a:cs typeface="Calibri"/>
                <a:sym typeface="Calibri"/>
              </a:rPr>
              <a:t>Nome Palestrante</a:t>
            </a:r>
            <a:endParaRPr/>
          </a:p>
        </p:txBody>
      </p:sp>
      <p:sp>
        <p:nvSpPr>
          <p:cNvPr id="96" name="Google Shape;96;g3e1f55e2a5d_0_2">
            <a:extLst>
              <a:ext uri="{FF2B5EF4-FFF2-40B4-BE49-F238E27FC236}">
                <a16:creationId xmlns:a16="http://schemas.microsoft.com/office/drawing/2014/main" id="{A5ED0A08-A3A0-4CF5-4329-64009399853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74115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7" name="Google Shape;97;g3e1f55e2a5d_0_2" title="ED. Niemyer cor branca.png">
            <a:extLst>
              <a:ext uri="{FF2B5EF4-FFF2-40B4-BE49-F238E27FC236}">
                <a16:creationId xmlns:a16="http://schemas.microsoft.com/office/drawing/2014/main" id="{70D3C290-8B7E-F03F-B00A-5E75418969D1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806454" y="5556400"/>
            <a:ext cx="3110395" cy="9234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86EBE633-4D00-C89D-EF98-48CDEF36B20C}"/>
              </a:ext>
            </a:extLst>
          </p:cNvPr>
          <p:cNvSpPr txBox="1"/>
          <p:nvPr/>
        </p:nvSpPr>
        <p:spPr>
          <a:xfrm>
            <a:off x="625618" y="2051200"/>
            <a:ext cx="4089258" cy="35052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Austrália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- Justified Trust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CaixaDeTexto 3">
            <a:extLst>
              <a:ext uri="{FF2B5EF4-FFF2-40B4-BE49-F238E27FC236}">
                <a16:creationId xmlns:a16="http://schemas.microsoft.com/office/drawing/2014/main" id="{D51E8577-2E90-ACFD-CE1D-6BD25CBEBDEA}"/>
              </a:ext>
            </a:extLst>
          </p:cNvPr>
          <p:cNvSpPr txBox="1"/>
          <p:nvPr/>
        </p:nvSpPr>
        <p:spPr>
          <a:xfrm>
            <a:off x="5248276" y="800100"/>
            <a:ext cx="6410324" cy="3505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400050" marR="0" lvl="0" indent="-3429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t-BR" sz="2400" kern="1200" dirty="0">
                <a:solidFill>
                  <a:schemeClr val="bg1"/>
                </a:solidFill>
                <a:latin typeface="Calibri"/>
                <a:ea typeface="+mn-ea"/>
                <a:cs typeface="+mn-cs"/>
              </a:rPr>
              <a:t>F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oco na confiança baseada em evidências</a:t>
            </a:r>
          </a:p>
          <a:p>
            <a:pPr marL="400050" marR="0" lvl="0" indent="-3429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TCF - </a:t>
            </a: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Tax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Control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Framework</a:t>
            </a:r>
          </a:p>
          <a:p>
            <a:pPr marL="400050" marR="0" lvl="0" indent="-3429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Governança</a:t>
            </a:r>
          </a:p>
          <a:p>
            <a:pPr marL="400050" marR="0" lvl="0" indent="-3429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Gestão de riscos.</a:t>
            </a:r>
          </a:p>
          <a:p>
            <a:pPr marL="28575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pt-BR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57150" marR="0" lvl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Contribuinte precisa demonstrar que possui uma </a:t>
            </a: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estrutura de governança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</a:t>
            </a: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gestão de riscos 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 </a:t>
            </a: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controles internos 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que permite identificar, monitorar e mitigar riscos tributários, assegurando o cumprimento adequado das obrigações fiscais.</a:t>
            </a:r>
          </a:p>
        </p:txBody>
      </p:sp>
      <p:sp>
        <p:nvSpPr>
          <p:cNvPr id="4" name="CaixaDeTexto 5">
            <a:extLst>
              <a:ext uri="{FF2B5EF4-FFF2-40B4-BE49-F238E27FC236}">
                <a16:creationId xmlns:a16="http://schemas.microsoft.com/office/drawing/2014/main" id="{FC7D93F0-6D96-42D1-8FE0-8A4BE9FDD00E}"/>
              </a:ext>
            </a:extLst>
          </p:cNvPr>
          <p:cNvSpPr txBox="1"/>
          <p:nvPr/>
        </p:nvSpPr>
        <p:spPr>
          <a:xfrm>
            <a:off x="1809750" y="5850805"/>
            <a:ext cx="607148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Mostre-me porque posso confiar em você</a:t>
            </a:r>
          </a:p>
        </p:txBody>
      </p:sp>
    </p:spTree>
    <p:extLst>
      <p:ext uri="{BB962C8B-B14F-4D97-AF65-F5344CB8AC3E}">
        <p14:creationId xmlns:p14="http://schemas.microsoft.com/office/powerpoint/2010/main" val="11919137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>
          <a:extLst>
            <a:ext uri="{FF2B5EF4-FFF2-40B4-BE49-F238E27FC236}">
              <a16:creationId xmlns:a16="http://schemas.microsoft.com/office/drawing/2014/main" id="{D4B9A24C-B056-0310-FFCC-A39C3C3DA0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3e1f55e2a5d_0_2">
            <a:extLst>
              <a:ext uri="{FF2B5EF4-FFF2-40B4-BE49-F238E27FC236}">
                <a16:creationId xmlns:a16="http://schemas.microsoft.com/office/drawing/2014/main" id="{738F39BA-6D0C-A382-2D06-BA63D8E2DC35}"/>
              </a:ext>
            </a:extLst>
          </p:cNvPr>
          <p:cNvSpPr txBox="1"/>
          <p:nvPr/>
        </p:nvSpPr>
        <p:spPr>
          <a:xfrm>
            <a:off x="3227433" y="2830926"/>
            <a:ext cx="57372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5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TÍTULO PALESTRA</a:t>
            </a:r>
            <a:endParaRPr/>
          </a:p>
        </p:txBody>
      </p:sp>
      <p:sp>
        <p:nvSpPr>
          <p:cNvPr id="95" name="Google Shape;95;g3e1f55e2a5d_0_2">
            <a:extLst>
              <a:ext uri="{FF2B5EF4-FFF2-40B4-BE49-F238E27FC236}">
                <a16:creationId xmlns:a16="http://schemas.microsoft.com/office/drawing/2014/main" id="{C4D30271-AC4B-9C2E-E82A-F35228182E85}"/>
              </a:ext>
            </a:extLst>
          </p:cNvPr>
          <p:cNvSpPr txBox="1"/>
          <p:nvPr/>
        </p:nvSpPr>
        <p:spPr>
          <a:xfrm>
            <a:off x="3507806" y="4047732"/>
            <a:ext cx="51765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000" b="1" i="0" u="none" strike="noStrike" cap="none">
                <a:solidFill>
                  <a:srgbClr val="FFE800"/>
                </a:solidFill>
                <a:latin typeface="Calibri"/>
                <a:ea typeface="Calibri"/>
                <a:cs typeface="Calibri"/>
                <a:sym typeface="Calibri"/>
              </a:rPr>
              <a:t>Nome Palestrante</a:t>
            </a:r>
            <a:endParaRPr/>
          </a:p>
        </p:txBody>
      </p:sp>
      <p:sp>
        <p:nvSpPr>
          <p:cNvPr id="96" name="Google Shape;96;g3e1f55e2a5d_0_2">
            <a:extLst>
              <a:ext uri="{FF2B5EF4-FFF2-40B4-BE49-F238E27FC236}">
                <a16:creationId xmlns:a16="http://schemas.microsoft.com/office/drawing/2014/main" id="{77409A40-589F-315C-D4BB-BCF64792005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74115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7" name="Google Shape;97;g3e1f55e2a5d_0_2" title="ED. Niemyer cor branca.png">
            <a:extLst>
              <a:ext uri="{FF2B5EF4-FFF2-40B4-BE49-F238E27FC236}">
                <a16:creationId xmlns:a16="http://schemas.microsoft.com/office/drawing/2014/main" id="{34D14DD2-F82F-1186-826B-207E0CDF60A1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806454" y="5556400"/>
            <a:ext cx="3110395" cy="9234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aixaDeTexto 3">
            <a:extLst>
              <a:ext uri="{FF2B5EF4-FFF2-40B4-BE49-F238E27FC236}">
                <a16:creationId xmlns:a16="http://schemas.microsoft.com/office/drawing/2014/main" id="{F56B1C87-985A-117C-E8D1-E5600A84B1FC}"/>
              </a:ext>
            </a:extLst>
          </p:cNvPr>
          <p:cNvSpPr txBox="1"/>
          <p:nvPr/>
        </p:nvSpPr>
        <p:spPr>
          <a:xfrm>
            <a:off x="1143001" y="1676400"/>
            <a:ext cx="4038600" cy="35052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Reino Unido  - Business Risk Review (BRR)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DE7D526A-2EAF-6F20-01CD-9B1D85F9F852}"/>
              </a:ext>
            </a:extLst>
          </p:cNvPr>
          <p:cNvSpPr txBox="1"/>
          <p:nvPr/>
        </p:nvSpPr>
        <p:spPr>
          <a:xfrm>
            <a:off x="5638801" y="1681018"/>
            <a:ext cx="5181599" cy="3505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8575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24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Foco na </a:t>
            </a: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classificação dinâmica </a:t>
            </a:r>
            <a:r>
              <a:rPr kumimoji="0" lang="pt-BR" sz="24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 </a:t>
            </a:r>
            <a:r>
              <a:rPr lang="pt-BR" sz="2400" b="1" kern="1200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risco</a:t>
            </a:r>
            <a:r>
              <a:rPr kumimoji="0" lang="pt-BR" sz="24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do contribuinte e na </a:t>
            </a:r>
            <a:r>
              <a:rPr lang="pt-BR" sz="2400" b="1" kern="1200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gestão</a:t>
            </a:r>
            <a:r>
              <a:rPr kumimoji="0" lang="pt-BR" sz="24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lang="pt-BR" sz="2400" b="1" kern="1200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contínua</a:t>
            </a:r>
            <a:r>
              <a:rPr kumimoji="0" lang="pt-BR" sz="24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desse risco</a:t>
            </a:r>
          </a:p>
          <a:p>
            <a:pPr marL="28575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t-BR" sz="2400" b="1" kern="1200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Segmentação</a:t>
            </a:r>
            <a:r>
              <a:rPr kumimoji="0" lang="pt-BR" sz="24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dos contribuintes;</a:t>
            </a:r>
          </a:p>
          <a:p>
            <a:pPr marL="28575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24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Gestão </a:t>
            </a:r>
            <a:r>
              <a:rPr lang="pt-BR" sz="2400" b="1" kern="1200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diferenciada</a:t>
            </a:r>
            <a:r>
              <a:rPr kumimoji="0" lang="pt-BR" sz="24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</a:p>
          <a:p>
            <a:pPr marL="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CaixaDeTexto 5">
            <a:extLst>
              <a:ext uri="{FF2B5EF4-FFF2-40B4-BE49-F238E27FC236}">
                <a16:creationId xmlns:a16="http://schemas.microsoft.com/office/drawing/2014/main" id="{863D6CF8-0AE7-D576-5C43-316F44BCD7CF}"/>
              </a:ext>
            </a:extLst>
          </p:cNvPr>
          <p:cNvSpPr txBox="1"/>
          <p:nvPr/>
        </p:nvSpPr>
        <p:spPr>
          <a:xfrm>
            <a:off x="1866899" y="4702037"/>
            <a:ext cx="942022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Qual é o risco de você gerar problemas fiscais relevantes no futuro?</a:t>
            </a:r>
            <a:endParaRPr kumimoji="0" lang="en-US" sz="2400" b="1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7696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>
          <a:extLst>
            <a:ext uri="{FF2B5EF4-FFF2-40B4-BE49-F238E27FC236}">
              <a16:creationId xmlns:a16="http://schemas.microsoft.com/office/drawing/2014/main" id="{C18AA776-4331-CB91-2BE2-DE37C7070F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3e1f55e2a5d_0_2">
            <a:extLst>
              <a:ext uri="{FF2B5EF4-FFF2-40B4-BE49-F238E27FC236}">
                <a16:creationId xmlns:a16="http://schemas.microsoft.com/office/drawing/2014/main" id="{1AED78C2-9EBF-FB7C-9A2B-C35E350EC278}"/>
              </a:ext>
            </a:extLst>
          </p:cNvPr>
          <p:cNvSpPr txBox="1"/>
          <p:nvPr/>
        </p:nvSpPr>
        <p:spPr>
          <a:xfrm>
            <a:off x="3227433" y="2830926"/>
            <a:ext cx="57372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5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TÍTULO PALESTRA</a:t>
            </a:r>
            <a:endParaRPr/>
          </a:p>
        </p:txBody>
      </p:sp>
      <p:sp>
        <p:nvSpPr>
          <p:cNvPr id="95" name="Google Shape;95;g3e1f55e2a5d_0_2">
            <a:extLst>
              <a:ext uri="{FF2B5EF4-FFF2-40B4-BE49-F238E27FC236}">
                <a16:creationId xmlns:a16="http://schemas.microsoft.com/office/drawing/2014/main" id="{A1BE9FA2-DD65-56C8-8817-25DFCAAA410B}"/>
              </a:ext>
            </a:extLst>
          </p:cNvPr>
          <p:cNvSpPr txBox="1"/>
          <p:nvPr/>
        </p:nvSpPr>
        <p:spPr>
          <a:xfrm>
            <a:off x="3507806" y="4047732"/>
            <a:ext cx="51765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000" b="1" i="0" u="none" strike="noStrike" cap="none">
                <a:solidFill>
                  <a:srgbClr val="FFE800"/>
                </a:solidFill>
                <a:latin typeface="Calibri"/>
                <a:ea typeface="Calibri"/>
                <a:cs typeface="Calibri"/>
                <a:sym typeface="Calibri"/>
              </a:rPr>
              <a:t>Nome Palestrante</a:t>
            </a:r>
            <a:endParaRPr/>
          </a:p>
        </p:txBody>
      </p:sp>
      <p:sp>
        <p:nvSpPr>
          <p:cNvPr id="96" name="Google Shape;96;g3e1f55e2a5d_0_2">
            <a:extLst>
              <a:ext uri="{FF2B5EF4-FFF2-40B4-BE49-F238E27FC236}">
                <a16:creationId xmlns:a16="http://schemas.microsoft.com/office/drawing/2014/main" id="{C602DED4-89C6-C9F0-218B-3CB41C2DDA4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74115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7" name="Google Shape;97;g3e1f55e2a5d_0_2" title="ED. Niemyer cor branca.png">
            <a:extLst>
              <a:ext uri="{FF2B5EF4-FFF2-40B4-BE49-F238E27FC236}">
                <a16:creationId xmlns:a16="http://schemas.microsoft.com/office/drawing/2014/main" id="{4D7C65D8-A8F5-2B72-E69B-E3BE38A29F7C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806454" y="5556400"/>
            <a:ext cx="3110395" cy="9234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aixaDeTexto 2">
            <a:extLst>
              <a:ext uri="{FF2B5EF4-FFF2-40B4-BE49-F238E27FC236}">
                <a16:creationId xmlns:a16="http://schemas.microsoft.com/office/drawing/2014/main" id="{99B70BB3-7CC5-2AFB-C05F-F55613D344EA}"/>
              </a:ext>
            </a:extLst>
          </p:cNvPr>
          <p:cNvSpPr txBox="1"/>
          <p:nvPr/>
        </p:nvSpPr>
        <p:spPr>
          <a:xfrm>
            <a:off x="371475" y="1676400"/>
            <a:ext cx="4581525" cy="35052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International Compliance Assurance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Programme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(ICAP)</a:t>
            </a:r>
          </a:p>
        </p:txBody>
      </p:sp>
      <p:sp>
        <p:nvSpPr>
          <p:cNvPr id="3" name="CaixaDeTexto 4">
            <a:extLst>
              <a:ext uri="{FF2B5EF4-FFF2-40B4-BE49-F238E27FC236}">
                <a16:creationId xmlns:a16="http://schemas.microsoft.com/office/drawing/2014/main" id="{44A42A73-E8F6-8184-A3FC-F73D915735DB}"/>
              </a:ext>
            </a:extLst>
          </p:cNvPr>
          <p:cNvSpPr txBox="1"/>
          <p:nvPr/>
        </p:nvSpPr>
        <p:spPr>
          <a:xfrm>
            <a:off x="4814343" y="885825"/>
            <a:ext cx="6515096" cy="4429125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3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Programa Internacional de Garantia de Conformidade Tributária desenvolvido pelo </a:t>
            </a:r>
            <a:r>
              <a:rPr kumimoji="0" lang="pt-BR" sz="34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Forum</a:t>
            </a:r>
            <a:r>
              <a:rPr kumimoji="0" lang="pt-BR" sz="3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pt-BR" sz="34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on</a:t>
            </a:r>
            <a:r>
              <a:rPr kumimoji="0" lang="pt-BR" sz="3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pt-BR" sz="34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Tax</a:t>
            </a:r>
            <a:r>
              <a:rPr kumimoji="0" lang="pt-BR" sz="3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pt-BR" sz="34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Administration</a:t>
            </a:r>
            <a:r>
              <a:rPr kumimoji="0" lang="pt-BR" sz="3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para </a:t>
            </a:r>
            <a:r>
              <a:rPr kumimoji="0" lang="pt-BR" sz="3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grandes grupos multinacionais</a:t>
            </a:r>
            <a:r>
              <a:rPr kumimoji="0" lang="pt-BR" sz="3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pt-BR" sz="3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que operam </a:t>
            </a:r>
            <a:r>
              <a:rPr kumimoji="0" lang="pt-BR" sz="3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simultaneamente</a:t>
            </a:r>
            <a:r>
              <a:rPr kumimoji="0" lang="pt-BR" sz="3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pt-BR" sz="3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em vários países</a:t>
            </a:r>
          </a:p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3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Funciona para </a:t>
            </a:r>
            <a:r>
              <a:rPr kumimoji="0" lang="pt-BR" sz="3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empresas que possuem forte governança tributária</a:t>
            </a:r>
            <a:r>
              <a:rPr kumimoji="0" lang="pt-BR" sz="3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, mantêm relacionamento cooperativo com as autoridades e possuem TCF maduro</a:t>
            </a:r>
          </a:p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3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Verifica se os </a:t>
            </a:r>
            <a:r>
              <a:rPr kumimoji="0" lang="pt-BR" sz="3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principais riscos tributários internacionais</a:t>
            </a:r>
            <a:r>
              <a:rPr kumimoji="0" lang="pt-BR" sz="3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pt-BR" sz="3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deste grupo multinacional são </a:t>
            </a:r>
            <a:r>
              <a:rPr kumimoji="0" lang="pt-BR" sz="3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aceitáveis</a:t>
            </a:r>
            <a:r>
              <a:rPr kumimoji="0" lang="pt-BR" sz="3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para as administrações tributárias participantes</a:t>
            </a:r>
            <a:r>
              <a:rPr kumimoji="0" lang="pt-BR" sz="19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822670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>
          <a:extLst>
            <a:ext uri="{FF2B5EF4-FFF2-40B4-BE49-F238E27FC236}">
              <a16:creationId xmlns:a16="http://schemas.microsoft.com/office/drawing/2014/main" id="{4A497B5F-3E27-84BF-9115-10C190A68F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3a8616bd3d0_0_4">
            <a:extLst>
              <a:ext uri="{FF2B5EF4-FFF2-40B4-BE49-F238E27FC236}">
                <a16:creationId xmlns:a16="http://schemas.microsoft.com/office/drawing/2014/main" id="{7B69D3DA-5F5B-3509-24BF-A85D2EB8675D}"/>
              </a:ext>
            </a:extLst>
          </p:cNvPr>
          <p:cNvSpPr txBox="1"/>
          <p:nvPr/>
        </p:nvSpPr>
        <p:spPr>
          <a:xfrm>
            <a:off x="3507806" y="4047732"/>
            <a:ext cx="51765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000" b="1" i="0" u="none" strike="noStrike" cap="none">
                <a:solidFill>
                  <a:srgbClr val="FFE800"/>
                </a:solidFill>
                <a:latin typeface="Calibri"/>
                <a:ea typeface="Calibri"/>
                <a:cs typeface="Calibri"/>
                <a:sym typeface="Calibri"/>
              </a:rPr>
              <a:t>Nome Palestrante</a:t>
            </a:r>
            <a:endParaRPr/>
          </a:p>
        </p:txBody>
      </p:sp>
      <p:sp>
        <p:nvSpPr>
          <p:cNvPr id="105" name="Google Shape;105;g3a8616bd3d0_0_4">
            <a:extLst>
              <a:ext uri="{FF2B5EF4-FFF2-40B4-BE49-F238E27FC236}">
                <a16:creationId xmlns:a16="http://schemas.microsoft.com/office/drawing/2014/main" id="{6A6148C0-B73B-2AC6-E10C-509EDA4A2EC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93D1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6" name="Google Shape;106;g3a8616bd3d0_0_4" title="ED. Niemyer cor branca.png">
            <a:extLst>
              <a:ext uri="{FF2B5EF4-FFF2-40B4-BE49-F238E27FC236}">
                <a16:creationId xmlns:a16="http://schemas.microsoft.com/office/drawing/2014/main" id="{AAF67403-E12E-9B35-09D5-18F1F8135C68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806454" y="5556400"/>
            <a:ext cx="3110395" cy="9234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615BB91-B3F9-1DF9-CF25-00F217D492CB}"/>
              </a:ext>
            </a:extLst>
          </p:cNvPr>
          <p:cNvSpPr txBox="1"/>
          <p:nvPr/>
        </p:nvSpPr>
        <p:spPr>
          <a:xfrm>
            <a:off x="32808" y="2286394"/>
            <a:ext cx="12220575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badi" panose="020B0604020104020204" pitchFamily="34" charset="0"/>
              <a:ea typeface="+mn-ea"/>
              <a:cs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2" charset="0"/>
                <a:ea typeface="+mn-ea"/>
                <a:cs typeface="+mn-cs"/>
              </a:rPr>
              <a:t>Experiências na ALC</a:t>
            </a:r>
          </a:p>
        </p:txBody>
      </p:sp>
    </p:spTree>
    <p:extLst>
      <p:ext uri="{BB962C8B-B14F-4D97-AF65-F5344CB8AC3E}">
        <p14:creationId xmlns:p14="http://schemas.microsoft.com/office/powerpoint/2010/main" val="35875905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2DA793-B848-6BEB-3A1F-0A8953E4B6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map of the south america&#10;&#10;Description automatically generated">
            <a:extLst>
              <a:ext uri="{FF2B5EF4-FFF2-40B4-BE49-F238E27FC236}">
                <a16:creationId xmlns:a16="http://schemas.microsoft.com/office/drawing/2014/main" id="{6B4F4968-5C92-A9F2-EE60-C8D10CD7178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675" r="30325" b="4244"/>
          <a:stretch/>
        </p:blipFill>
        <p:spPr>
          <a:xfrm>
            <a:off x="3275020" y="988174"/>
            <a:ext cx="5135914" cy="5755379"/>
          </a:xfrm>
          <a:prstGeom prst="rect">
            <a:avLst/>
          </a:prstGeom>
        </p:spPr>
      </p:pic>
      <p:sp>
        <p:nvSpPr>
          <p:cNvPr id="22" name="Título 1">
            <a:extLst>
              <a:ext uri="{FF2B5EF4-FFF2-40B4-BE49-F238E27FC236}">
                <a16:creationId xmlns:a16="http://schemas.microsoft.com/office/drawing/2014/main" id="{FFDEFD26-6FF7-A67C-A674-0497A6C0E817}"/>
              </a:ext>
            </a:extLst>
          </p:cNvPr>
          <p:cNvSpPr txBox="1">
            <a:spLocks/>
          </p:cNvSpPr>
          <p:nvPr/>
        </p:nvSpPr>
        <p:spPr>
          <a:xfrm>
            <a:off x="17092" y="491171"/>
            <a:ext cx="12192000" cy="5908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46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1C557C"/>
                </a:solidFill>
                <a:effectLst/>
                <a:uLnTx/>
                <a:uFillTx/>
                <a:latin typeface="Montserrat" pitchFamily="2" charset="0"/>
                <a:ea typeface="Calibri" panose="020F0502020204030204" pitchFamily="34" charset="0"/>
                <a:cs typeface="+mj-cs"/>
                <a:sym typeface="Arial"/>
              </a:rPr>
              <a:t>Varios</a:t>
            </a: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srgbClr val="1C557C"/>
                </a:solidFill>
                <a:effectLst/>
                <a:uLnTx/>
                <a:uFillTx/>
                <a:latin typeface="Montserrat" pitchFamily="2" charset="0"/>
                <a:ea typeface="Calibri" panose="020F0502020204030204" pitchFamily="34" charset="0"/>
                <a:cs typeface="+mj-cs"/>
                <a:sym typeface="Arial"/>
              </a:rPr>
              <a:t> países da ALC estão introduzindo iniciativas de Conformidade Cooperativa</a:t>
            </a:r>
            <a:endParaRPr kumimoji="0" lang="pt-BR" sz="2400" b="1" i="0" u="none" strike="noStrike" kern="1200" cap="none" spc="0" normalizeH="0" baseline="0" noProof="0" dirty="0">
              <a:ln>
                <a:noFill/>
              </a:ln>
              <a:solidFill>
                <a:srgbClr val="1C557C"/>
              </a:solidFill>
              <a:effectLst/>
              <a:uLnTx/>
              <a:uFillTx/>
              <a:latin typeface="Montserrat" pitchFamily="2" charset="0"/>
              <a:ea typeface="+mj-ea"/>
              <a:cs typeface="+mj-cs"/>
              <a:sym typeface="Arial"/>
            </a:endParaRPr>
          </a:p>
        </p:txBody>
      </p:sp>
      <p:pic>
        <p:nvPicPr>
          <p:cNvPr id="4098" name="Picture 2" descr="Flag of Guatemala | History, Colors &amp; Symbols | Britannica">
            <a:extLst>
              <a:ext uri="{FF2B5EF4-FFF2-40B4-BE49-F238E27FC236}">
                <a16:creationId xmlns:a16="http://schemas.microsoft.com/office/drawing/2014/main" id="{6463A262-7026-4150-5A19-2248563BFF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9059" y="2047113"/>
            <a:ext cx="292608" cy="182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Flag of Costa Rica | Meaning, Colors &amp; History | Britannica">
            <a:extLst>
              <a:ext uri="{FF2B5EF4-FFF2-40B4-BE49-F238E27FC236}">
                <a16:creationId xmlns:a16="http://schemas.microsoft.com/office/drawing/2014/main" id="{077A5331-6F92-F906-C040-5281069323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3032" y="2528247"/>
            <a:ext cx="304800" cy="182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Flag of Panama - Wikipedia">
            <a:extLst>
              <a:ext uri="{FF2B5EF4-FFF2-40B4-BE49-F238E27FC236}">
                <a16:creationId xmlns:a16="http://schemas.microsoft.com/office/drawing/2014/main" id="{0E92A760-7472-D7CB-7D57-2D082FE3BB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6161" y="2359219"/>
            <a:ext cx="274320" cy="182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Flag of the Dominican Republic | History, Meaning &amp; Colors | Britannica">
            <a:extLst>
              <a:ext uri="{FF2B5EF4-FFF2-40B4-BE49-F238E27FC236}">
                <a16:creationId xmlns:a16="http://schemas.microsoft.com/office/drawing/2014/main" id="{E382B204-8B7F-687F-F56B-378FFC2566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3092" y="1769039"/>
            <a:ext cx="292608" cy="182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2" name="Picture 16">
            <a:extLst>
              <a:ext uri="{FF2B5EF4-FFF2-40B4-BE49-F238E27FC236}">
                <a16:creationId xmlns:a16="http://schemas.microsoft.com/office/drawing/2014/main" id="{5F78D9D4-9890-F032-A53A-FB97EACE37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7981" y="3108360"/>
            <a:ext cx="274105" cy="182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4" name="Picture 18" descr="Flag of Peru | History, Colors &amp; Symbolism | Britannica">
            <a:extLst>
              <a:ext uri="{FF2B5EF4-FFF2-40B4-BE49-F238E27FC236}">
                <a16:creationId xmlns:a16="http://schemas.microsoft.com/office/drawing/2014/main" id="{8C7700F3-B81C-5501-0E49-8FC7A33884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6254" y="3847063"/>
            <a:ext cx="274236" cy="182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6" name="Picture 20" descr="Flag of Chile | History, Design, Colors | Britannica">
            <a:extLst>
              <a:ext uri="{FF2B5EF4-FFF2-40B4-BE49-F238E27FC236}">
                <a16:creationId xmlns:a16="http://schemas.microsoft.com/office/drawing/2014/main" id="{D10C6893-A749-544E-0BF6-0D0C8E9FBF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4905" y="5510569"/>
            <a:ext cx="274491" cy="182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8" name="Picture 22" descr="Flag of Brazil - Wikipedia">
            <a:extLst>
              <a:ext uri="{FF2B5EF4-FFF2-40B4-BE49-F238E27FC236}">
                <a16:creationId xmlns:a16="http://schemas.microsoft.com/office/drawing/2014/main" id="{D3D663B2-3DA7-391B-AE4C-42A584E69B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7548" y="3954229"/>
            <a:ext cx="261257" cy="182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24" name="Picture 28" descr="Flag of Paraguay | History, Colors, Symbolism | Britannica">
            <a:extLst>
              <a:ext uri="{FF2B5EF4-FFF2-40B4-BE49-F238E27FC236}">
                <a16:creationId xmlns:a16="http://schemas.microsoft.com/office/drawing/2014/main" id="{7301A13B-0730-C633-A761-9E4CEEF857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0258" y="4516536"/>
            <a:ext cx="332509" cy="182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8AD5EE10-9871-F4EC-E143-2D8743A54144}"/>
              </a:ext>
            </a:extLst>
          </p:cNvPr>
          <p:cNvSpPr txBox="1"/>
          <p:nvPr/>
        </p:nvSpPr>
        <p:spPr>
          <a:xfrm>
            <a:off x="7285482" y="1487234"/>
            <a:ext cx="2083220" cy="749141"/>
          </a:xfrm>
          <a:prstGeom prst="roundRect">
            <a:avLst/>
          </a:prstGeom>
          <a:solidFill>
            <a:srgbClr val="F3FCFF"/>
          </a:solidFill>
          <a:ln>
            <a:solidFill>
              <a:srgbClr val="157DB6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ctr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100" b="1" i="0" u="none" strike="noStrike" kern="1200" cap="none" spc="0" normalizeH="0" baseline="0" noProof="0" dirty="0">
                <a:ln>
                  <a:noFill/>
                </a:ln>
                <a:solidFill>
                  <a:srgbClr val="157DB6"/>
                </a:solidFill>
                <a:effectLst/>
                <a:uLnTx/>
                <a:uFillTx/>
                <a:latin typeface="Montserrat" pitchFamily="2" charset="0"/>
                <a:ea typeface="Calibri" panose="020F0502020204030204" pitchFamily="34" charset="0"/>
                <a:cs typeface="Gotham Book" pitchFamily="50" charset="0"/>
                <a:sym typeface="Arial"/>
              </a:rPr>
              <a:t>REP. DOMINICANA</a:t>
            </a:r>
            <a:endParaRPr kumimoji="0" lang="pt-BR" sz="900" b="1" i="0" u="none" strike="noStrike" kern="1200" cap="none" spc="0" normalizeH="0" baseline="0" noProof="0" dirty="0">
              <a:ln>
                <a:noFill/>
              </a:ln>
              <a:solidFill>
                <a:srgbClr val="157DB6"/>
              </a:solidFill>
              <a:effectLst/>
              <a:uLnTx/>
              <a:uFillTx/>
              <a:latin typeface="Montserrat" pitchFamily="2" charset="0"/>
              <a:ea typeface="Calibri" panose="020F0502020204030204" pitchFamily="34" charset="0"/>
              <a:cs typeface="Gotham Book" pitchFamily="50" charset="0"/>
              <a:sym typeface="Arial"/>
            </a:endParaRPr>
          </a:p>
          <a:p>
            <a:pPr marL="0" marR="0" lvl="0" indent="0" algn="ctr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ea typeface="+mn-ea"/>
                <a:cs typeface="+mn-cs"/>
                <a:sym typeface="Arial"/>
              </a:rPr>
              <a:t>Lançamento</a:t>
            </a:r>
            <a:r>
              <a:rPr kumimoji="0" lang="pt-BR" sz="9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Montserrat" pitchFamily="2" charset="0"/>
                <a:ea typeface="Calibri" panose="020F0502020204030204" pitchFamily="34" charset="0"/>
                <a:cs typeface="Gotham Book" pitchFamily="50" charset="0"/>
                <a:sym typeface="Arial"/>
              </a:rPr>
              <a:t> Marzo 2024</a:t>
            </a:r>
          </a:p>
          <a:p>
            <a:pPr marL="0" marR="0" lvl="0" indent="0" algn="ctr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9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Montserrat" pitchFamily="2" charset="0"/>
                <a:ea typeface="Calibri" panose="020F0502020204030204" pitchFamily="34" charset="0"/>
                <a:cs typeface="Gotham Book" pitchFamily="50" charset="0"/>
                <a:sym typeface="Arial"/>
              </a:rPr>
              <a:t>Primeira fase</a:t>
            </a:r>
          </a:p>
          <a:p>
            <a:pPr marL="0" marR="0" lvl="0" indent="0" algn="ctr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ea typeface="+mn-ea"/>
                <a:cs typeface="+mn-cs"/>
                <a:sym typeface="Arial"/>
              </a:rPr>
              <a:t>Plano de ação e governança</a:t>
            </a:r>
            <a:endParaRPr kumimoji="0" lang="pt-BR" sz="900" b="0" i="0" u="none" strike="noStrike" kern="1200" cap="none" spc="0" normalizeH="0" baseline="0" noProof="0" dirty="0">
              <a:ln>
                <a:noFill/>
              </a:ln>
              <a:solidFill>
                <a:srgbClr val="44546A">
                  <a:lumMod val="75000"/>
                </a:srgbClr>
              </a:solidFill>
              <a:effectLst/>
              <a:uLnTx/>
              <a:uFillTx/>
              <a:latin typeface="Montserrat" pitchFamily="2" charset="0"/>
              <a:ea typeface="Calibri" panose="020F0502020204030204" pitchFamily="34" charset="0"/>
              <a:cs typeface="Gotham Book" pitchFamily="50" charset="0"/>
              <a:sym typeface="Arial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8F77D3FA-879C-6AAC-0043-CA4E27D9C496}"/>
              </a:ext>
            </a:extLst>
          </p:cNvPr>
          <p:cNvSpPr txBox="1"/>
          <p:nvPr/>
        </p:nvSpPr>
        <p:spPr>
          <a:xfrm>
            <a:off x="7859446" y="2681909"/>
            <a:ext cx="2060746" cy="442674"/>
          </a:xfrm>
          <a:prstGeom prst="roundRect">
            <a:avLst/>
          </a:prstGeom>
          <a:solidFill>
            <a:srgbClr val="F3FCFF"/>
          </a:solidFill>
          <a:ln>
            <a:solidFill>
              <a:srgbClr val="157DB6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ctr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100" b="1" i="0" u="none" strike="noStrike" kern="1200" cap="none" spc="0" normalizeH="0" baseline="0" noProof="0" dirty="0">
                <a:ln>
                  <a:noFill/>
                </a:ln>
                <a:solidFill>
                  <a:srgbClr val="157DB6"/>
                </a:solidFill>
                <a:effectLst/>
                <a:uLnTx/>
                <a:uFillTx/>
                <a:latin typeface="Montserrat" pitchFamily="2" charset="0"/>
                <a:ea typeface="Calibri" panose="020F0502020204030204" pitchFamily="34" charset="0"/>
                <a:cs typeface="Gotham Book" pitchFamily="50" charset="0"/>
                <a:sym typeface="Arial"/>
              </a:rPr>
              <a:t>PANAMÁ</a:t>
            </a:r>
          </a:p>
          <a:p>
            <a:pPr marL="0" marR="0" lvl="0" indent="0" algn="ctr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9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Montserrat" pitchFamily="2" charset="0"/>
                <a:ea typeface="Calibri" panose="020F0502020204030204" pitchFamily="34" charset="0"/>
                <a:cs typeface="+mn-cs"/>
                <a:sym typeface="Arial"/>
              </a:rPr>
              <a:t>Em análise 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5A72D99C-433C-47CC-AAB8-44ACD27D6175}"/>
              </a:ext>
            </a:extLst>
          </p:cNvPr>
          <p:cNvSpPr txBox="1"/>
          <p:nvPr/>
        </p:nvSpPr>
        <p:spPr>
          <a:xfrm>
            <a:off x="2816221" y="3542870"/>
            <a:ext cx="2083220" cy="902375"/>
          </a:xfrm>
          <a:prstGeom prst="roundRect">
            <a:avLst/>
          </a:prstGeom>
          <a:solidFill>
            <a:srgbClr val="F3FCFF"/>
          </a:solidFill>
          <a:ln>
            <a:solidFill>
              <a:srgbClr val="157DB6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ctr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100" b="1" i="0" u="none" strike="noStrike" kern="1200" cap="none" spc="0" normalizeH="0" baseline="0" noProof="0" dirty="0">
                <a:ln>
                  <a:noFill/>
                </a:ln>
                <a:solidFill>
                  <a:srgbClr val="157DB6"/>
                </a:solidFill>
                <a:effectLst/>
                <a:uLnTx/>
                <a:uFillTx/>
                <a:latin typeface="Montserrat" pitchFamily="2" charset="0"/>
                <a:ea typeface="Calibri" panose="020F0502020204030204" pitchFamily="34" charset="0"/>
                <a:cs typeface="Gotham Book" pitchFamily="50" charset="0"/>
                <a:sym typeface="Arial"/>
              </a:rPr>
              <a:t>ECUADOR</a:t>
            </a:r>
            <a:endParaRPr kumimoji="0" lang="pt-BR" sz="900" b="1" i="0" u="none" strike="noStrike" kern="1200" cap="none" spc="0" normalizeH="0" baseline="0" noProof="0" dirty="0">
              <a:ln>
                <a:noFill/>
              </a:ln>
              <a:solidFill>
                <a:srgbClr val="157DB6"/>
              </a:solidFill>
              <a:effectLst/>
              <a:uLnTx/>
              <a:uFillTx/>
              <a:latin typeface="Montserrat" pitchFamily="2" charset="0"/>
              <a:ea typeface="Calibri" panose="020F0502020204030204" pitchFamily="34" charset="0"/>
              <a:cs typeface="Gotham Book" pitchFamily="50" charset="0"/>
              <a:sym typeface="Arial"/>
            </a:endParaRPr>
          </a:p>
          <a:p>
            <a:pPr marL="0" marR="0" lvl="0" indent="0" algn="ctr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9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Montserrat" pitchFamily="2" charset="0"/>
                <a:ea typeface="Calibri" panose="020F0502020204030204" pitchFamily="34" charset="0"/>
                <a:cs typeface="Gotham Book" pitchFamily="50" charset="0"/>
                <a:sym typeface="Arial"/>
              </a:rPr>
              <a:t>Lançamento Setembro 2023</a:t>
            </a:r>
          </a:p>
          <a:p>
            <a:pPr marL="0" marR="0" lvl="0" indent="0" algn="ctr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9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Montserrat" pitchFamily="2" charset="0"/>
                <a:ea typeface="Calibri" panose="020F0502020204030204" pitchFamily="34" charset="0"/>
                <a:cs typeface="Gotham Book" pitchFamily="50" charset="0"/>
                <a:sym typeface="Arial"/>
              </a:rPr>
              <a:t>Primeira fase</a:t>
            </a:r>
          </a:p>
          <a:p>
            <a:pPr marL="0" marR="0" lvl="0" indent="0" algn="ctr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ea typeface="+mn-ea"/>
                <a:cs typeface="+mn-cs"/>
                <a:sym typeface="Arial"/>
              </a:rPr>
              <a:t>Plano de ação e governança</a:t>
            </a:r>
            <a:endParaRPr kumimoji="0" lang="pt-BR" sz="900" b="0" i="0" u="none" strike="noStrike" kern="1200" cap="none" spc="0" normalizeH="0" baseline="0" noProof="0" dirty="0">
              <a:ln>
                <a:noFill/>
              </a:ln>
              <a:solidFill>
                <a:srgbClr val="44546A">
                  <a:lumMod val="75000"/>
                </a:srgbClr>
              </a:solidFill>
              <a:effectLst/>
              <a:uLnTx/>
              <a:uFillTx/>
              <a:latin typeface="Montserrat" pitchFamily="2" charset="0"/>
              <a:ea typeface="Calibri" panose="020F0502020204030204" pitchFamily="34" charset="0"/>
              <a:cs typeface="Gotham Book" pitchFamily="50" charset="0"/>
              <a:sym typeface="Arial"/>
            </a:endParaRPr>
          </a:p>
          <a:p>
            <a:pPr marL="0" marR="0" lvl="0" indent="0" algn="ctr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9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Montserrat" pitchFamily="2" charset="0"/>
                <a:ea typeface="Calibri" panose="020F0502020204030204" pitchFamily="34" charset="0"/>
                <a:cs typeface="Gotham Book" pitchFamily="50" charset="0"/>
                <a:sym typeface="Arial"/>
              </a:rPr>
              <a:t>Foros SRI + Universidades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722D950B-2321-3C7A-33E7-6547B38D99BD}"/>
              </a:ext>
            </a:extLst>
          </p:cNvPr>
          <p:cNvSpPr txBox="1"/>
          <p:nvPr/>
        </p:nvSpPr>
        <p:spPr>
          <a:xfrm>
            <a:off x="8374774" y="3744337"/>
            <a:ext cx="2496426" cy="783193"/>
          </a:xfrm>
          <a:prstGeom prst="roundRect">
            <a:avLst/>
          </a:prstGeom>
          <a:solidFill>
            <a:srgbClr val="F3FCFF"/>
          </a:solidFill>
          <a:ln>
            <a:solidFill>
              <a:srgbClr val="157DB6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ctr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100" b="1" i="0" u="none" strike="noStrike" kern="1200" cap="none" spc="0" normalizeH="0" baseline="0" noProof="0" dirty="0">
                <a:ln>
                  <a:noFill/>
                </a:ln>
                <a:solidFill>
                  <a:srgbClr val="157DB6"/>
                </a:solidFill>
                <a:effectLst/>
                <a:uLnTx/>
                <a:uFillTx/>
                <a:latin typeface="Montserrat" pitchFamily="2" charset="0"/>
                <a:ea typeface="Calibri" panose="020F0502020204030204" pitchFamily="34" charset="0"/>
                <a:cs typeface="Gotham Book" pitchFamily="50" charset="0"/>
                <a:sym typeface="Arial"/>
              </a:rPr>
              <a:t>BRASIL: Programa CONFIA RFB</a:t>
            </a:r>
            <a:endParaRPr kumimoji="0" lang="pt-BR" sz="900" b="1" i="0" u="none" strike="noStrike" kern="1200" cap="none" spc="0" normalizeH="0" baseline="0" noProof="0" dirty="0">
              <a:ln>
                <a:noFill/>
              </a:ln>
              <a:solidFill>
                <a:srgbClr val="157DB6"/>
              </a:solidFill>
              <a:effectLst/>
              <a:uLnTx/>
              <a:uFillTx/>
              <a:latin typeface="Montserrat" pitchFamily="2" charset="0"/>
              <a:ea typeface="Calibri" panose="020F0502020204030204" pitchFamily="34" charset="0"/>
              <a:cs typeface="Gotham Book" pitchFamily="50" charset="0"/>
              <a:sym typeface="Arial"/>
            </a:endParaRPr>
          </a:p>
          <a:p>
            <a:pPr marL="0" marR="0" lvl="0" indent="0" algn="ctr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ea typeface="+mn-ea"/>
                <a:cs typeface="+mn-cs"/>
                <a:sym typeface="Arial"/>
              </a:rPr>
              <a:t>Lançamento 2021</a:t>
            </a:r>
          </a:p>
          <a:p>
            <a:pPr marL="0" marR="0" lvl="0" indent="0" algn="ctr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ea typeface="+mn-ea"/>
                <a:cs typeface="+mn-cs"/>
                <a:sym typeface="Arial"/>
              </a:rPr>
              <a:t>Segunda Fase (Piloto)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C05CD7F0-052B-614D-1F7D-C7CBDEC0D60B}"/>
              </a:ext>
            </a:extLst>
          </p:cNvPr>
          <p:cNvSpPr txBox="1"/>
          <p:nvPr/>
        </p:nvSpPr>
        <p:spPr>
          <a:xfrm>
            <a:off x="7535879" y="4988137"/>
            <a:ext cx="2083220" cy="442674"/>
          </a:xfrm>
          <a:prstGeom prst="roundRect">
            <a:avLst/>
          </a:prstGeom>
          <a:solidFill>
            <a:srgbClr val="F3FCFF"/>
          </a:solidFill>
          <a:ln>
            <a:solidFill>
              <a:srgbClr val="157DB6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ctr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100" b="1" i="0" u="none" strike="noStrike" kern="1200" cap="none" spc="0" normalizeH="0" baseline="0" noProof="0" dirty="0">
                <a:ln>
                  <a:noFill/>
                </a:ln>
                <a:solidFill>
                  <a:srgbClr val="157DB6"/>
                </a:solidFill>
                <a:effectLst/>
                <a:uLnTx/>
                <a:uFillTx/>
                <a:latin typeface="Montserrat" pitchFamily="2" charset="0"/>
                <a:ea typeface="Calibri" panose="020F0502020204030204" pitchFamily="34" charset="0"/>
                <a:cs typeface="Gotham Book" pitchFamily="50" charset="0"/>
                <a:sym typeface="Arial"/>
              </a:rPr>
              <a:t>PARAGUAY</a:t>
            </a:r>
            <a:endParaRPr kumimoji="0" lang="pt-BR" sz="900" b="1" i="0" u="none" strike="noStrike" kern="1200" cap="none" spc="0" normalizeH="0" baseline="0" noProof="0" dirty="0">
              <a:ln>
                <a:noFill/>
              </a:ln>
              <a:solidFill>
                <a:srgbClr val="157DB6"/>
              </a:solidFill>
              <a:effectLst/>
              <a:uLnTx/>
              <a:uFillTx/>
              <a:latin typeface="Montserrat" pitchFamily="2" charset="0"/>
              <a:ea typeface="Calibri" panose="020F0502020204030204" pitchFamily="34" charset="0"/>
              <a:cs typeface="Gotham Book" pitchFamily="50" charset="0"/>
              <a:sym typeface="Arial"/>
            </a:endParaRPr>
          </a:p>
          <a:p>
            <a:pPr marL="0" marR="0" lvl="0" indent="0" algn="ctr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ea typeface="+mn-ea"/>
                <a:cs typeface="+mn-cs"/>
                <a:sym typeface="Arial"/>
              </a:rPr>
              <a:t>Discussões iniciais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35852BF2-191B-03D5-0304-3B7CD2725882}"/>
              </a:ext>
            </a:extLst>
          </p:cNvPr>
          <p:cNvSpPr txBox="1"/>
          <p:nvPr/>
        </p:nvSpPr>
        <p:spPr>
          <a:xfrm>
            <a:off x="6712391" y="5719163"/>
            <a:ext cx="2083220" cy="442674"/>
          </a:xfrm>
          <a:prstGeom prst="roundRect">
            <a:avLst/>
          </a:prstGeom>
          <a:solidFill>
            <a:srgbClr val="F3FCFF"/>
          </a:solidFill>
          <a:ln>
            <a:solidFill>
              <a:srgbClr val="157DB6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ctr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100" b="1" i="0" u="none" strike="noStrike" kern="1200" cap="none" spc="0" normalizeH="0" baseline="0" noProof="0" dirty="0">
                <a:ln>
                  <a:noFill/>
                </a:ln>
                <a:solidFill>
                  <a:srgbClr val="157DB6"/>
                </a:solidFill>
                <a:effectLst/>
                <a:uLnTx/>
                <a:uFillTx/>
                <a:latin typeface="Montserrat" pitchFamily="2" charset="0"/>
                <a:ea typeface="Calibri" panose="020F0502020204030204" pitchFamily="34" charset="0"/>
                <a:cs typeface="Gotham Book" pitchFamily="50" charset="0"/>
                <a:sym typeface="Arial"/>
              </a:rPr>
              <a:t>CHILE</a:t>
            </a:r>
            <a:endParaRPr kumimoji="0" lang="pt-BR" sz="900" b="1" i="0" u="none" strike="noStrike" kern="1200" cap="none" spc="0" normalizeH="0" baseline="0" noProof="0" dirty="0">
              <a:ln>
                <a:noFill/>
              </a:ln>
              <a:solidFill>
                <a:srgbClr val="157DB6"/>
              </a:solidFill>
              <a:effectLst/>
              <a:uLnTx/>
              <a:uFillTx/>
              <a:latin typeface="Montserrat" pitchFamily="2" charset="0"/>
              <a:ea typeface="Calibri" panose="020F0502020204030204" pitchFamily="34" charset="0"/>
              <a:cs typeface="Gotham Book" pitchFamily="50" charset="0"/>
              <a:sym typeface="Arial"/>
            </a:endParaRPr>
          </a:p>
          <a:p>
            <a:pPr marL="0" marR="0" lvl="0" indent="0" algn="ctr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ea typeface="+mn-ea"/>
                <a:cs typeface="+mn-cs"/>
                <a:sym typeface="Arial"/>
              </a:rPr>
              <a:t> Programa próprio de CC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D008FA4F-7B0B-0743-2A18-37490B2BBEE6}"/>
              </a:ext>
            </a:extLst>
          </p:cNvPr>
          <p:cNvSpPr txBox="1"/>
          <p:nvPr/>
        </p:nvSpPr>
        <p:spPr>
          <a:xfrm>
            <a:off x="3236342" y="4758288"/>
            <a:ext cx="2083220" cy="902375"/>
          </a:xfrm>
          <a:prstGeom prst="roundRect">
            <a:avLst/>
          </a:prstGeom>
          <a:solidFill>
            <a:srgbClr val="F3FCFF"/>
          </a:solidFill>
          <a:ln>
            <a:solidFill>
              <a:srgbClr val="157DB6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ctr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100" b="1" i="0" u="none" strike="noStrike" kern="1200" cap="none" spc="0" normalizeH="0" baseline="0" noProof="0" dirty="0">
                <a:ln>
                  <a:noFill/>
                </a:ln>
                <a:solidFill>
                  <a:srgbClr val="157DB6"/>
                </a:solidFill>
                <a:effectLst/>
                <a:uLnTx/>
                <a:uFillTx/>
                <a:latin typeface="Montserrat" pitchFamily="2" charset="0"/>
                <a:ea typeface="Calibri" panose="020F0502020204030204" pitchFamily="34" charset="0"/>
                <a:cs typeface="Gotham Book" pitchFamily="50" charset="0"/>
                <a:sym typeface="Arial"/>
              </a:rPr>
              <a:t>PERÚ</a:t>
            </a:r>
            <a:endParaRPr kumimoji="0" lang="pt-BR" sz="900" b="1" i="0" u="none" strike="noStrike" kern="1200" cap="none" spc="0" normalizeH="0" baseline="0" noProof="0" dirty="0">
              <a:ln>
                <a:noFill/>
              </a:ln>
              <a:solidFill>
                <a:srgbClr val="157DB6"/>
              </a:solidFill>
              <a:effectLst/>
              <a:uLnTx/>
              <a:uFillTx/>
              <a:latin typeface="Montserrat" pitchFamily="2" charset="0"/>
              <a:ea typeface="Calibri" panose="020F0502020204030204" pitchFamily="34" charset="0"/>
              <a:cs typeface="Gotham Book" pitchFamily="50" charset="0"/>
              <a:sym typeface="Arial"/>
            </a:endParaRPr>
          </a:p>
          <a:p>
            <a:pPr marL="0" marR="0" lvl="0" indent="0" algn="ctr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ea typeface="+mn-ea"/>
                <a:cs typeface="+mn-cs"/>
                <a:sym typeface="Arial"/>
              </a:rPr>
              <a:t>Lançamento Junho 2023</a:t>
            </a:r>
          </a:p>
          <a:p>
            <a:pPr marL="0" marR="0" lvl="0" indent="0" algn="ctr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ea typeface="+mn-ea"/>
                <a:cs typeface="+mn-cs"/>
                <a:sym typeface="Arial"/>
              </a:rPr>
              <a:t>Primeira fase</a:t>
            </a:r>
          </a:p>
          <a:p>
            <a:pPr marL="0" marR="0" lvl="0" indent="0" algn="ctr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ea typeface="+mn-ea"/>
                <a:cs typeface="+mn-cs"/>
                <a:sym typeface="Arial"/>
              </a:rPr>
              <a:t>Plano de ação e governança</a:t>
            </a:r>
          </a:p>
          <a:p>
            <a:pPr marL="0" marR="0" lvl="0" indent="0" algn="ctr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ea typeface="+mn-ea"/>
                <a:cs typeface="+mn-cs"/>
                <a:sym typeface="Arial"/>
              </a:rPr>
              <a:t>Consultoria sentimento social</a:t>
            </a:r>
          </a:p>
        </p:txBody>
      </p:sp>
      <p:sp>
        <p:nvSpPr>
          <p:cNvPr id="4096" name="TextBox 4095">
            <a:extLst>
              <a:ext uri="{FF2B5EF4-FFF2-40B4-BE49-F238E27FC236}">
                <a16:creationId xmlns:a16="http://schemas.microsoft.com/office/drawing/2014/main" id="{B174463A-08A3-6703-0DC0-CA9B49710131}"/>
              </a:ext>
            </a:extLst>
          </p:cNvPr>
          <p:cNvSpPr txBox="1"/>
          <p:nvPr/>
        </p:nvSpPr>
        <p:spPr>
          <a:xfrm>
            <a:off x="1944335" y="2242262"/>
            <a:ext cx="2083220" cy="749141"/>
          </a:xfrm>
          <a:prstGeom prst="roundRect">
            <a:avLst/>
          </a:prstGeom>
          <a:solidFill>
            <a:srgbClr val="F3FCFF"/>
          </a:solidFill>
          <a:ln>
            <a:solidFill>
              <a:srgbClr val="157DB6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ctr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100" b="1" i="0" u="none" strike="noStrike" kern="1200" cap="none" spc="0" normalizeH="0" baseline="0" noProof="0" dirty="0">
                <a:ln>
                  <a:noFill/>
                </a:ln>
                <a:solidFill>
                  <a:srgbClr val="157DB6"/>
                </a:solidFill>
                <a:effectLst/>
                <a:uLnTx/>
                <a:uFillTx/>
                <a:latin typeface="Montserrat" pitchFamily="2" charset="0"/>
                <a:ea typeface="Calibri" panose="020F0502020204030204" pitchFamily="34" charset="0"/>
                <a:cs typeface="Gotham Book" pitchFamily="50" charset="0"/>
                <a:sym typeface="Arial"/>
              </a:rPr>
              <a:t>COSTA RICA</a:t>
            </a:r>
            <a:endParaRPr kumimoji="0" lang="pt-BR" sz="900" b="1" i="0" u="none" strike="noStrike" kern="1200" cap="none" spc="0" normalizeH="0" baseline="0" noProof="0" dirty="0">
              <a:ln>
                <a:noFill/>
              </a:ln>
              <a:solidFill>
                <a:srgbClr val="157DB6"/>
              </a:solidFill>
              <a:effectLst/>
              <a:uLnTx/>
              <a:uFillTx/>
              <a:latin typeface="Montserrat" pitchFamily="2" charset="0"/>
              <a:ea typeface="Calibri" panose="020F0502020204030204" pitchFamily="34" charset="0"/>
              <a:cs typeface="Gotham Book" pitchFamily="50" charset="0"/>
              <a:sym typeface="Arial"/>
            </a:endParaRPr>
          </a:p>
          <a:p>
            <a:pPr marL="0" marR="0" lvl="0" indent="0" algn="ctr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ea typeface="+mn-ea"/>
                <a:cs typeface="+mn-cs"/>
                <a:sym typeface="Arial"/>
              </a:rPr>
              <a:t>Lançamento Novembro 2023</a:t>
            </a:r>
          </a:p>
          <a:p>
            <a:pPr marL="0" marR="0" lvl="0" indent="0" algn="ctr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ea typeface="+mn-ea"/>
                <a:cs typeface="+mn-cs"/>
                <a:sym typeface="Arial"/>
              </a:rPr>
              <a:t>Primeira fase</a:t>
            </a:r>
          </a:p>
          <a:p>
            <a:pPr marL="0" marR="0" lvl="0" indent="0" algn="ctr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ea typeface="+mn-ea"/>
                <a:cs typeface="+mn-cs"/>
                <a:sym typeface="Arial"/>
              </a:rPr>
              <a:t>Plano de ação e governança</a:t>
            </a:r>
          </a:p>
        </p:txBody>
      </p:sp>
      <p:sp>
        <p:nvSpPr>
          <p:cNvPr id="4103" name="TextBox 4102">
            <a:extLst>
              <a:ext uri="{FF2B5EF4-FFF2-40B4-BE49-F238E27FC236}">
                <a16:creationId xmlns:a16="http://schemas.microsoft.com/office/drawing/2014/main" id="{38D60E71-B36D-9712-CD57-71D37564C089}"/>
              </a:ext>
            </a:extLst>
          </p:cNvPr>
          <p:cNvSpPr txBox="1"/>
          <p:nvPr/>
        </p:nvSpPr>
        <p:spPr>
          <a:xfrm>
            <a:off x="1359299" y="1435420"/>
            <a:ext cx="2083220" cy="442674"/>
          </a:xfrm>
          <a:prstGeom prst="roundRect">
            <a:avLst/>
          </a:prstGeom>
          <a:solidFill>
            <a:srgbClr val="F3FCFF"/>
          </a:solidFill>
          <a:ln>
            <a:solidFill>
              <a:srgbClr val="157DB6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ctr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100" b="1" i="0" u="none" strike="noStrike" kern="1200" cap="none" spc="0" normalizeH="0" baseline="0" noProof="0" dirty="0">
                <a:ln>
                  <a:noFill/>
                </a:ln>
                <a:solidFill>
                  <a:srgbClr val="157DB6"/>
                </a:solidFill>
                <a:effectLst/>
                <a:uLnTx/>
                <a:uFillTx/>
                <a:latin typeface="Montserrat" pitchFamily="2" charset="0"/>
                <a:ea typeface="Calibri" panose="020F0502020204030204" pitchFamily="34" charset="0"/>
                <a:cs typeface="Gotham Book" pitchFamily="50" charset="0"/>
                <a:sym typeface="Arial"/>
              </a:rPr>
              <a:t>GUATEMALA</a:t>
            </a:r>
            <a:endParaRPr kumimoji="0" lang="pt-BR" sz="900" b="1" i="0" u="none" strike="noStrike" kern="1200" cap="none" spc="0" normalizeH="0" baseline="0" noProof="0" dirty="0">
              <a:ln>
                <a:noFill/>
              </a:ln>
              <a:solidFill>
                <a:srgbClr val="157DB6"/>
              </a:solidFill>
              <a:effectLst/>
              <a:uLnTx/>
              <a:uFillTx/>
              <a:latin typeface="Montserrat" pitchFamily="2" charset="0"/>
              <a:ea typeface="Calibri" panose="020F0502020204030204" pitchFamily="34" charset="0"/>
              <a:cs typeface="Gotham Book" pitchFamily="50" charset="0"/>
              <a:sym typeface="Arial"/>
            </a:endParaRPr>
          </a:p>
          <a:p>
            <a:pPr marL="0" marR="0" lvl="0" indent="0" algn="ctr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ea typeface="+mn-ea"/>
                <a:cs typeface="+mn-cs"/>
                <a:sym typeface="Arial"/>
              </a:rPr>
              <a:t>Início Projeto </a:t>
            </a:r>
            <a:r>
              <a:rPr kumimoji="0" lang="pt-BR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ea typeface="+mn-ea"/>
                <a:cs typeface="+mn-cs"/>
                <a:sym typeface="Arial"/>
              </a:rPr>
              <a:t>Oct</a:t>
            </a:r>
            <a:r>
              <a:rPr kumimoji="0" lang="pt-BR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ea typeface="+mn-ea"/>
                <a:cs typeface="+mn-cs"/>
                <a:sym typeface="Arial"/>
              </a:rPr>
              <a:t>/2025</a:t>
            </a:r>
          </a:p>
        </p:txBody>
      </p:sp>
      <p:cxnSp>
        <p:nvCxnSpPr>
          <p:cNvPr id="4" name="Connector: Elbow 3">
            <a:extLst>
              <a:ext uri="{FF2B5EF4-FFF2-40B4-BE49-F238E27FC236}">
                <a16:creationId xmlns:a16="http://schemas.microsoft.com/office/drawing/2014/main" id="{05D40216-D8A7-F318-EF6E-BBF17077BE38}"/>
              </a:ext>
            </a:extLst>
          </p:cNvPr>
          <p:cNvCxnSpPr>
            <a:stCxn id="4103" idx="3"/>
            <a:endCxn id="4098" idx="0"/>
          </p:cNvCxnSpPr>
          <p:nvPr/>
        </p:nvCxnSpPr>
        <p:spPr>
          <a:xfrm>
            <a:off x="3442519" y="1656757"/>
            <a:ext cx="1282844" cy="390356"/>
          </a:xfrm>
          <a:prstGeom prst="bentConnector2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9FE8FE4-87EC-5966-B8C9-21260C71B3FC}"/>
              </a:ext>
            </a:extLst>
          </p:cNvPr>
          <p:cNvCxnSpPr>
            <a:cxnSpLocks/>
            <a:stCxn id="4096" idx="3"/>
            <a:endCxn id="4100" idx="1"/>
          </p:cNvCxnSpPr>
          <p:nvPr/>
        </p:nvCxnSpPr>
        <p:spPr>
          <a:xfrm>
            <a:off x="4027555" y="2616833"/>
            <a:ext cx="965477" cy="2854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8" name="Connector: Elbow 7">
            <a:extLst>
              <a:ext uri="{FF2B5EF4-FFF2-40B4-BE49-F238E27FC236}">
                <a16:creationId xmlns:a16="http://schemas.microsoft.com/office/drawing/2014/main" id="{70B25634-0517-292B-A388-C3547771DFCB}"/>
              </a:ext>
            </a:extLst>
          </p:cNvPr>
          <p:cNvCxnSpPr>
            <a:cxnSpLocks/>
            <a:stCxn id="40" idx="0"/>
            <a:endCxn id="4112" idx="1"/>
          </p:cNvCxnSpPr>
          <p:nvPr/>
        </p:nvCxnSpPr>
        <p:spPr>
          <a:xfrm rot="5400000" flipH="1" flipV="1">
            <a:off x="4416371" y="2641260"/>
            <a:ext cx="343070" cy="1460150"/>
          </a:xfrm>
          <a:prstGeom prst="bentConnector2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1" name="Connector: Elbow 10">
            <a:extLst>
              <a:ext uri="{FF2B5EF4-FFF2-40B4-BE49-F238E27FC236}">
                <a16:creationId xmlns:a16="http://schemas.microsoft.com/office/drawing/2014/main" id="{AEE5E572-0A2B-286C-0B5E-3729622EC064}"/>
              </a:ext>
            </a:extLst>
          </p:cNvPr>
          <p:cNvCxnSpPr>
            <a:cxnSpLocks/>
            <a:stCxn id="60" idx="3"/>
            <a:endCxn id="4114" idx="2"/>
          </p:cNvCxnSpPr>
          <p:nvPr/>
        </p:nvCxnSpPr>
        <p:spPr>
          <a:xfrm flipV="1">
            <a:off x="5319562" y="4029943"/>
            <a:ext cx="503810" cy="1179533"/>
          </a:xfrm>
          <a:prstGeom prst="bentConnector2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8" name="Connector: Elbow 17">
            <a:extLst>
              <a:ext uri="{FF2B5EF4-FFF2-40B4-BE49-F238E27FC236}">
                <a16:creationId xmlns:a16="http://schemas.microsoft.com/office/drawing/2014/main" id="{16A09A45-A4A5-F4F1-291A-5F8F424CA505}"/>
              </a:ext>
            </a:extLst>
          </p:cNvPr>
          <p:cNvCxnSpPr>
            <a:cxnSpLocks/>
            <a:stCxn id="53" idx="1"/>
            <a:endCxn id="4116" idx="2"/>
          </p:cNvCxnSpPr>
          <p:nvPr/>
        </p:nvCxnSpPr>
        <p:spPr>
          <a:xfrm rot="10800000">
            <a:off x="6122151" y="5693450"/>
            <a:ext cx="590240" cy="247051"/>
          </a:xfrm>
          <a:prstGeom prst="bentConnector2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1" name="Connector: Elbow 20">
            <a:extLst>
              <a:ext uri="{FF2B5EF4-FFF2-40B4-BE49-F238E27FC236}">
                <a16:creationId xmlns:a16="http://schemas.microsoft.com/office/drawing/2014/main" id="{094C95F3-5E1E-7447-5880-C3073198B77B}"/>
              </a:ext>
            </a:extLst>
          </p:cNvPr>
          <p:cNvCxnSpPr>
            <a:cxnSpLocks/>
            <a:stCxn id="50" idx="0"/>
            <a:endCxn id="4124" idx="3"/>
          </p:cNvCxnSpPr>
          <p:nvPr/>
        </p:nvCxnSpPr>
        <p:spPr>
          <a:xfrm rot="16200000" flipV="1">
            <a:off x="7575048" y="3985696"/>
            <a:ext cx="380161" cy="1624722"/>
          </a:xfrm>
          <a:prstGeom prst="bentConnector2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B9FF1238-E10C-9271-D736-5B85F82BC36E}"/>
              </a:ext>
            </a:extLst>
          </p:cNvPr>
          <p:cNvCxnSpPr>
            <a:cxnSpLocks/>
            <a:stCxn id="4118" idx="3"/>
            <a:endCxn id="44" idx="1"/>
          </p:cNvCxnSpPr>
          <p:nvPr/>
        </p:nvCxnSpPr>
        <p:spPr>
          <a:xfrm>
            <a:off x="7558805" y="4045669"/>
            <a:ext cx="815969" cy="90265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3" name="Connector: Elbow 32">
            <a:extLst>
              <a:ext uri="{FF2B5EF4-FFF2-40B4-BE49-F238E27FC236}">
                <a16:creationId xmlns:a16="http://schemas.microsoft.com/office/drawing/2014/main" id="{6B228552-16CE-E282-3E09-BEDC66B9560A}"/>
              </a:ext>
            </a:extLst>
          </p:cNvPr>
          <p:cNvCxnSpPr>
            <a:cxnSpLocks/>
            <a:stCxn id="36" idx="0"/>
            <a:endCxn id="4102" idx="3"/>
          </p:cNvCxnSpPr>
          <p:nvPr/>
        </p:nvCxnSpPr>
        <p:spPr>
          <a:xfrm rot="16200000" flipV="1">
            <a:off x="7259525" y="1051615"/>
            <a:ext cx="231250" cy="3029338"/>
          </a:xfrm>
          <a:prstGeom prst="bentConnector2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385AED7A-698A-9241-8C43-E8B5CBB9A153}"/>
              </a:ext>
            </a:extLst>
          </p:cNvPr>
          <p:cNvCxnSpPr>
            <a:cxnSpLocks/>
            <a:stCxn id="4104" idx="3"/>
            <a:endCxn id="31" idx="1"/>
          </p:cNvCxnSpPr>
          <p:nvPr/>
        </p:nvCxnSpPr>
        <p:spPr>
          <a:xfrm>
            <a:off x="6405700" y="1860479"/>
            <a:ext cx="879782" cy="1326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1253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AB8B4B-2B55-575D-5C7C-40E762B4CB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74A48CD3-FF8E-189C-5E5B-6D3F5294025F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1998" cy="15743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9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Estratégias para melhorar cumprimento tributário em ALC</a:t>
            </a:r>
          </a:p>
        </p:txBody>
      </p:sp>
      <p:graphicFrame>
        <p:nvGraphicFramePr>
          <p:cNvPr id="6" name="Tabela 5">
            <a:extLst>
              <a:ext uri="{FF2B5EF4-FFF2-40B4-BE49-F238E27FC236}">
                <a16:creationId xmlns:a16="http://schemas.microsoft.com/office/drawing/2014/main" id="{3F3907D0-0F03-B78F-4E4F-A3D600D9E9F8}"/>
              </a:ext>
            </a:extLst>
          </p:cNvPr>
          <p:cNvGraphicFramePr>
            <a:graphicFrameLocks noGrp="1"/>
          </p:cNvGraphicFramePr>
          <p:nvPr/>
        </p:nvGraphicFramePr>
        <p:xfrm>
          <a:off x="432225" y="1574310"/>
          <a:ext cx="11327550" cy="45188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69332">
                  <a:extLst>
                    <a:ext uri="{9D8B030D-6E8A-4147-A177-3AD203B41FA5}">
                      <a16:colId xmlns:a16="http://schemas.microsoft.com/office/drawing/2014/main" val="1278852385"/>
                    </a:ext>
                  </a:extLst>
                </a:gridCol>
                <a:gridCol w="2158218">
                  <a:extLst>
                    <a:ext uri="{9D8B030D-6E8A-4147-A177-3AD203B41FA5}">
                      <a16:colId xmlns:a16="http://schemas.microsoft.com/office/drawing/2014/main" val="3174246795"/>
                    </a:ext>
                  </a:extLst>
                </a:gridCol>
              </a:tblGrid>
              <a:tr h="873944">
                <a:tc>
                  <a:txBody>
                    <a:bodyPr/>
                    <a:lstStyle/>
                    <a:p>
                      <a:pPr algn="ctr"/>
                      <a:r>
                        <a:rPr lang="pt-BR" sz="2400" noProof="0" dirty="0"/>
                        <a:t>Estratégias</a:t>
                      </a:r>
                    </a:p>
                  </a:txBody>
                  <a:tcPr marL="98922" marR="98922" marT="49461" marB="49461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noProof="0" dirty="0"/>
                        <a:t>% países em ALC</a:t>
                      </a:r>
                    </a:p>
                  </a:txBody>
                  <a:tcPr marL="98922" marR="98922" marT="49461" marB="49461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2874433"/>
                  </a:ext>
                </a:extLst>
              </a:tr>
              <a:tr h="520701">
                <a:tc>
                  <a:txBody>
                    <a:bodyPr/>
                    <a:lstStyle/>
                    <a:p>
                      <a:r>
                        <a:rPr lang="pt-BR" sz="2400" noProof="0" dirty="0">
                          <a:solidFill>
                            <a:srgbClr val="002060"/>
                          </a:solidFill>
                        </a:rPr>
                        <a:t>Declaração pré-preenchida</a:t>
                      </a:r>
                    </a:p>
                  </a:txBody>
                  <a:tcPr marL="98922" marR="98922" marT="49461" marB="4946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noProof="0" dirty="0">
                          <a:solidFill>
                            <a:srgbClr val="002060"/>
                          </a:solidFill>
                        </a:rPr>
                        <a:t>48.5</a:t>
                      </a:r>
                    </a:p>
                  </a:txBody>
                  <a:tcPr marL="98922" marR="98922" marT="49461" marB="49461"/>
                </a:tc>
                <a:extLst>
                  <a:ext uri="{0D108BD9-81ED-4DB2-BD59-A6C34878D82A}">
                    <a16:rowId xmlns:a16="http://schemas.microsoft.com/office/drawing/2014/main" val="32404492"/>
                  </a:ext>
                </a:extLst>
              </a:tr>
              <a:tr h="520701">
                <a:tc>
                  <a:txBody>
                    <a:bodyPr/>
                    <a:lstStyle/>
                    <a:p>
                      <a:r>
                        <a:rPr lang="pt-BR" sz="2400" noProof="0" dirty="0">
                          <a:solidFill>
                            <a:srgbClr val="002060"/>
                          </a:solidFill>
                        </a:rPr>
                        <a:t>Técnicas de economia de comportamento</a:t>
                      </a:r>
                    </a:p>
                  </a:txBody>
                  <a:tcPr marL="98922" marR="98922" marT="49461" marB="4946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noProof="0" dirty="0">
                          <a:solidFill>
                            <a:srgbClr val="002060"/>
                          </a:solidFill>
                        </a:rPr>
                        <a:t>33.3</a:t>
                      </a:r>
                    </a:p>
                  </a:txBody>
                  <a:tcPr marL="98922" marR="98922" marT="49461" marB="49461"/>
                </a:tc>
                <a:extLst>
                  <a:ext uri="{0D108BD9-81ED-4DB2-BD59-A6C34878D82A}">
                    <a16:rowId xmlns:a16="http://schemas.microsoft.com/office/drawing/2014/main" val="1282270843"/>
                  </a:ext>
                </a:extLst>
              </a:tr>
              <a:tr h="520701">
                <a:tc>
                  <a:txBody>
                    <a:bodyPr/>
                    <a:lstStyle/>
                    <a:p>
                      <a:r>
                        <a:rPr lang="pt-BR" sz="2400" noProof="0" dirty="0">
                          <a:solidFill>
                            <a:srgbClr val="002060"/>
                          </a:solidFill>
                        </a:rPr>
                        <a:t>Fatura eletrônica obrigatória (parcial ou total)</a:t>
                      </a:r>
                    </a:p>
                  </a:txBody>
                  <a:tcPr marL="98922" marR="98922" marT="49461" marB="4946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noProof="0" dirty="0">
                          <a:solidFill>
                            <a:srgbClr val="002060"/>
                          </a:solidFill>
                        </a:rPr>
                        <a:t>39.4</a:t>
                      </a:r>
                    </a:p>
                  </a:txBody>
                  <a:tcPr marL="98922" marR="98922" marT="49461" marB="49461"/>
                </a:tc>
                <a:extLst>
                  <a:ext uri="{0D108BD9-81ED-4DB2-BD59-A6C34878D82A}">
                    <a16:rowId xmlns:a16="http://schemas.microsoft.com/office/drawing/2014/main" val="4278880946"/>
                  </a:ext>
                </a:extLst>
              </a:tr>
              <a:tr h="520701">
                <a:tc>
                  <a:txBody>
                    <a:bodyPr/>
                    <a:lstStyle/>
                    <a:p>
                      <a:r>
                        <a:rPr lang="pt-BR" sz="2400" noProof="0" dirty="0">
                          <a:solidFill>
                            <a:srgbClr val="002060"/>
                          </a:solidFill>
                        </a:rPr>
                        <a:t>Exigência dos dispositivos fiscais eletrônicos (parcial ou total)</a:t>
                      </a:r>
                    </a:p>
                  </a:txBody>
                  <a:tcPr marL="98922" marR="98922" marT="49461" marB="4946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noProof="0" dirty="0">
                          <a:solidFill>
                            <a:srgbClr val="002060"/>
                          </a:solidFill>
                        </a:rPr>
                        <a:t>39.4</a:t>
                      </a:r>
                    </a:p>
                  </a:txBody>
                  <a:tcPr marL="98922" marR="98922" marT="49461" marB="49461"/>
                </a:tc>
                <a:extLst>
                  <a:ext uri="{0D108BD9-81ED-4DB2-BD59-A6C34878D82A}">
                    <a16:rowId xmlns:a16="http://schemas.microsoft.com/office/drawing/2014/main" val="4208842589"/>
                  </a:ext>
                </a:extLst>
              </a:tr>
              <a:tr h="520701">
                <a:tc>
                  <a:txBody>
                    <a:bodyPr/>
                    <a:lstStyle/>
                    <a:p>
                      <a:r>
                        <a:rPr lang="pt-BR" sz="2400" noProof="0" dirty="0">
                          <a:solidFill>
                            <a:srgbClr val="002060"/>
                          </a:solidFill>
                        </a:rPr>
                        <a:t>Enfoque de cumprimento cooperativo – Grandes Contribuintes </a:t>
                      </a:r>
                    </a:p>
                  </a:txBody>
                  <a:tcPr marL="98922" marR="98922" marT="49461" marB="4946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noProof="0" dirty="0">
                          <a:solidFill>
                            <a:srgbClr val="002060"/>
                          </a:solidFill>
                        </a:rPr>
                        <a:t>57.6</a:t>
                      </a:r>
                    </a:p>
                  </a:txBody>
                  <a:tcPr marL="98922" marR="98922" marT="49461" marB="49461"/>
                </a:tc>
                <a:extLst>
                  <a:ext uri="{0D108BD9-81ED-4DB2-BD59-A6C34878D82A}">
                    <a16:rowId xmlns:a16="http://schemas.microsoft.com/office/drawing/2014/main" val="304260008"/>
                  </a:ext>
                </a:extLst>
              </a:tr>
              <a:tr h="520701">
                <a:tc>
                  <a:txBody>
                    <a:bodyPr/>
                    <a:lstStyle/>
                    <a:p>
                      <a:r>
                        <a:rPr lang="pt-BR" sz="2400" noProof="0" dirty="0">
                          <a:solidFill>
                            <a:srgbClr val="002060"/>
                          </a:solidFill>
                        </a:rPr>
                        <a:t>Enfoque de cumprimento cooperativo – Patrimônio Alto (HNWI)</a:t>
                      </a:r>
                    </a:p>
                  </a:txBody>
                  <a:tcPr marL="98922" marR="98922" marT="49461" marB="4946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noProof="0" dirty="0">
                          <a:solidFill>
                            <a:srgbClr val="002060"/>
                          </a:solidFill>
                        </a:rPr>
                        <a:t>18.2</a:t>
                      </a:r>
                    </a:p>
                  </a:txBody>
                  <a:tcPr marL="98922" marR="98922" marT="49461" marB="49461"/>
                </a:tc>
                <a:extLst>
                  <a:ext uri="{0D108BD9-81ED-4DB2-BD59-A6C34878D82A}">
                    <a16:rowId xmlns:a16="http://schemas.microsoft.com/office/drawing/2014/main" val="3670780711"/>
                  </a:ext>
                </a:extLst>
              </a:tr>
              <a:tr h="520701">
                <a:tc>
                  <a:txBody>
                    <a:bodyPr/>
                    <a:lstStyle/>
                    <a:p>
                      <a:r>
                        <a:rPr lang="pt-BR" sz="2400" noProof="0" dirty="0">
                          <a:solidFill>
                            <a:srgbClr val="002060"/>
                          </a:solidFill>
                        </a:rPr>
                        <a:t>Enfoque de cumprimento cooperativo – Outros Contribuintes</a:t>
                      </a:r>
                    </a:p>
                  </a:txBody>
                  <a:tcPr marL="98922" marR="98922" marT="49461" marB="4946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noProof="0" dirty="0">
                          <a:solidFill>
                            <a:srgbClr val="002060"/>
                          </a:solidFill>
                        </a:rPr>
                        <a:t>36.4</a:t>
                      </a:r>
                    </a:p>
                  </a:txBody>
                  <a:tcPr marL="98922" marR="98922" marT="49461" marB="49461"/>
                </a:tc>
                <a:extLst>
                  <a:ext uri="{0D108BD9-81ED-4DB2-BD59-A6C34878D82A}">
                    <a16:rowId xmlns:a16="http://schemas.microsoft.com/office/drawing/2014/main" val="4280781830"/>
                  </a:ext>
                </a:extLst>
              </a:tr>
            </a:tbl>
          </a:graphicData>
        </a:graphic>
      </p:graphicFrame>
      <p:sp>
        <p:nvSpPr>
          <p:cNvPr id="7" name="CaixaDeTexto 6">
            <a:extLst>
              <a:ext uri="{FF2B5EF4-FFF2-40B4-BE49-F238E27FC236}">
                <a16:creationId xmlns:a16="http://schemas.microsoft.com/office/drawing/2014/main" id="{42AAB76E-D742-77E8-E2F5-07B9B5AAE41C}"/>
              </a:ext>
            </a:extLst>
          </p:cNvPr>
          <p:cNvSpPr txBox="1"/>
          <p:nvPr/>
        </p:nvSpPr>
        <p:spPr>
          <a:xfrm>
            <a:off x="567135" y="6337081"/>
            <a:ext cx="569470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Fonte: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3"/>
              </a:rPr>
              <a:t> Overview of tax administrations in CIAT countries. Results of ISORA 2022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Pag. 75</a:t>
            </a:r>
          </a:p>
        </p:txBody>
      </p:sp>
      <p:sp>
        <p:nvSpPr>
          <p:cNvPr id="2" name="Rectangle: Rounded Corners 2">
            <a:extLst>
              <a:ext uri="{FF2B5EF4-FFF2-40B4-BE49-F238E27FC236}">
                <a16:creationId xmlns:a16="http://schemas.microsoft.com/office/drawing/2014/main" id="{8F9DE0B8-6B11-D529-95AA-E25EFBFA23DD}"/>
              </a:ext>
            </a:extLst>
          </p:cNvPr>
          <p:cNvSpPr/>
          <p:nvPr/>
        </p:nvSpPr>
        <p:spPr>
          <a:xfrm>
            <a:off x="108488" y="4417017"/>
            <a:ext cx="12083510" cy="1920064"/>
          </a:xfrm>
          <a:prstGeom prst="roundRect">
            <a:avLst/>
          </a:prstGeom>
          <a:solidFill>
            <a:schemeClr val="accent2">
              <a:lumMod val="60000"/>
              <a:lumOff val="40000"/>
              <a:alpha val="24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15123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>
          <a:extLst>
            <a:ext uri="{FF2B5EF4-FFF2-40B4-BE49-F238E27FC236}">
              <a16:creationId xmlns:a16="http://schemas.microsoft.com/office/drawing/2014/main" id="{6B3747AD-9FA8-393B-C617-ED4D73F24F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3a8616bd3d0_0_4">
            <a:extLst>
              <a:ext uri="{FF2B5EF4-FFF2-40B4-BE49-F238E27FC236}">
                <a16:creationId xmlns:a16="http://schemas.microsoft.com/office/drawing/2014/main" id="{AA3E1BF7-0112-C98B-430B-20728D86BD61}"/>
              </a:ext>
            </a:extLst>
          </p:cNvPr>
          <p:cNvSpPr txBox="1"/>
          <p:nvPr/>
        </p:nvSpPr>
        <p:spPr>
          <a:xfrm>
            <a:off x="3507806" y="4047732"/>
            <a:ext cx="51765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000" b="1" i="0" u="none" strike="noStrike" cap="none">
                <a:solidFill>
                  <a:srgbClr val="FFE800"/>
                </a:solidFill>
                <a:latin typeface="Calibri"/>
                <a:ea typeface="Calibri"/>
                <a:cs typeface="Calibri"/>
                <a:sym typeface="Calibri"/>
              </a:rPr>
              <a:t>Nome Palestrante</a:t>
            </a:r>
            <a:endParaRPr/>
          </a:p>
        </p:txBody>
      </p:sp>
      <p:sp>
        <p:nvSpPr>
          <p:cNvPr id="105" name="Google Shape;105;g3a8616bd3d0_0_4">
            <a:extLst>
              <a:ext uri="{FF2B5EF4-FFF2-40B4-BE49-F238E27FC236}">
                <a16:creationId xmlns:a16="http://schemas.microsoft.com/office/drawing/2014/main" id="{7605878F-04F5-3021-3712-F1EAD29375C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93D1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6" name="Google Shape;106;g3a8616bd3d0_0_4" title="ED. Niemyer cor branca.png">
            <a:extLst>
              <a:ext uri="{FF2B5EF4-FFF2-40B4-BE49-F238E27FC236}">
                <a16:creationId xmlns:a16="http://schemas.microsoft.com/office/drawing/2014/main" id="{E2369517-7C47-183A-6F2A-C3463E7B6361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806454" y="5556400"/>
            <a:ext cx="3110395" cy="9234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67123C3-8DEA-AF26-E8C9-115C0E565723}"/>
              </a:ext>
            </a:extLst>
          </p:cNvPr>
          <p:cNvSpPr txBox="1"/>
          <p:nvPr/>
        </p:nvSpPr>
        <p:spPr>
          <a:xfrm>
            <a:off x="32808" y="2286394"/>
            <a:ext cx="12220575" cy="20005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badi" panose="020B0604020104020204" pitchFamily="34" charset="0"/>
              <a:ea typeface="+mn-ea"/>
              <a:cs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2" charset="0"/>
                <a:ea typeface="+mn-ea"/>
                <a:cs typeface="+mn-cs"/>
              </a:rPr>
              <a:t>A IMPORTÂNCIA DE MODELOS DE CONFORMIDADE TRIBUTÁRIA NO BRASIL</a:t>
            </a:r>
          </a:p>
        </p:txBody>
      </p:sp>
    </p:spTree>
    <p:extLst>
      <p:ext uri="{BB962C8B-B14F-4D97-AF65-F5344CB8AC3E}">
        <p14:creationId xmlns:p14="http://schemas.microsoft.com/office/powerpoint/2010/main" val="22889527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rgbClr val="1A2E4A"/>
          </a:solidFill>
          <a:ln w="12700">
            <a:solidFill>
              <a:srgbClr val="1A2E4A"/>
            </a:solidFill>
            <a:prstDash val="soli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 1"/>
          <p:cNvSpPr/>
          <p:nvPr/>
        </p:nvSpPr>
        <p:spPr>
          <a:xfrm>
            <a:off x="487680" y="0"/>
            <a:ext cx="11216640" cy="914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933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Brasil: um dos maiores estoques de contencioso tributário do mundo</a:t>
            </a:r>
            <a:endParaRPr kumimoji="0" lang="pt-BR" sz="293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hape 2"/>
          <p:cNvSpPr/>
          <p:nvPr/>
        </p:nvSpPr>
        <p:spPr>
          <a:xfrm>
            <a:off x="365760" y="1158240"/>
            <a:ext cx="3657600" cy="3048000"/>
          </a:xfrm>
          <a:prstGeom prst="rect">
            <a:avLst/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  <a:effectLst>
            <a:outerShdw blurRad="101600" dist="38100" dir="81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hape 3"/>
          <p:cNvSpPr/>
          <p:nvPr/>
        </p:nvSpPr>
        <p:spPr>
          <a:xfrm>
            <a:off x="365760" y="1158240"/>
            <a:ext cx="3657600" cy="121920"/>
          </a:xfrm>
          <a:prstGeom prst="rect">
            <a:avLst/>
          </a:prstGeom>
          <a:solidFill>
            <a:srgbClr val="1A2E4A"/>
          </a:solidFill>
          <a:ln w="12700">
            <a:solidFill>
              <a:srgbClr val="1A2E4A"/>
            </a:solidFill>
            <a:prstDash val="soli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 4"/>
          <p:cNvSpPr/>
          <p:nvPr/>
        </p:nvSpPr>
        <p:spPr>
          <a:xfrm>
            <a:off x="548640" y="1341120"/>
            <a:ext cx="3291840" cy="8534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000" b="1" i="0" u="none" strike="noStrike" kern="1200" cap="none" spc="0" normalizeH="0" baseline="0" noProof="0" dirty="0">
                <a:ln>
                  <a:noFill/>
                </a:ln>
                <a:solidFill>
                  <a:srgbClr val="1A2E4A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74,8%</a:t>
            </a:r>
            <a:endParaRPr kumimoji="0" lang="pt-BR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 5"/>
          <p:cNvSpPr/>
          <p:nvPr/>
        </p:nvSpPr>
        <p:spPr>
          <a:xfrm>
            <a:off x="548640" y="2194560"/>
            <a:ext cx="3291840" cy="3048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0" i="1" u="none" strike="noStrike" kern="1200" cap="none" spc="0" normalizeH="0" baseline="0" noProof="0" dirty="0">
                <a:ln>
                  <a:noFill/>
                </a:ln>
                <a:solidFill>
                  <a:srgbClr val="64748B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do PIB</a:t>
            </a:r>
            <a:endParaRPr kumimoji="0" lang="pt-BR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 6"/>
          <p:cNvSpPr/>
          <p:nvPr/>
        </p:nvSpPr>
        <p:spPr>
          <a:xfrm>
            <a:off x="548640" y="2560320"/>
            <a:ext cx="3291840" cy="146304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67" b="0" i="0" u="none" strike="noStrike" kern="1200" cap="none" spc="0" normalizeH="0" baseline="0" noProof="0" dirty="0">
                <a:ln>
                  <a:noFill/>
                </a:ln>
                <a:solidFill>
                  <a:srgbClr val="64748B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Estoque total de litígios</a:t>
            </a:r>
            <a:endParaRPr kumimoji="0" lang="pt-BR" sz="1467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67" b="0" i="0" u="none" strike="noStrike" kern="1200" cap="none" spc="0" normalizeH="0" baseline="0" noProof="0" dirty="0">
                <a:ln>
                  <a:noFill/>
                </a:ln>
                <a:solidFill>
                  <a:srgbClr val="64748B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em 2020 (esferas admin.,</a:t>
            </a:r>
            <a:endParaRPr kumimoji="0" lang="pt-BR" sz="1467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67" b="0" i="0" u="none" strike="noStrike" kern="1200" cap="none" spc="0" normalizeH="0" baseline="0" noProof="0" dirty="0">
                <a:ln>
                  <a:noFill/>
                </a:ln>
                <a:solidFill>
                  <a:srgbClr val="64748B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judicial e os 3 níveis fed.)</a:t>
            </a:r>
            <a:endParaRPr kumimoji="0" lang="pt-BR" sz="1467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hape 7"/>
          <p:cNvSpPr/>
          <p:nvPr/>
        </p:nvSpPr>
        <p:spPr>
          <a:xfrm>
            <a:off x="4291584" y="1158240"/>
            <a:ext cx="3657600" cy="3048000"/>
          </a:xfrm>
          <a:prstGeom prst="rect">
            <a:avLst/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  <a:effectLst>
            <a:outerShdw blurRad="101600" dist="38100" dir="81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Shape 8"/>
          <p:cNvSpPr/>
          <p:nvPr/>
        </p:nvSpPr>
        <p:spPr>
          <a:xfrm>
            <a:off x="4291584" y="1158240"/>
            <a:ext cx="3657600" cy="121920"/>
          </a:xfrm>
          <a:prstGeom prst="rect">
            <a:avLst/>
          </a:prstGeom>
          <a:solidFill>
            <a:srgbClr val="0D7377"/>
          </a:solidFill>
          <a:ln w="12700">
            <a:solidFill>
              <a:srgbClr val="0D7377"/>
            </a:solidFill>
            <a:prstDash val="soli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 9"/>
          <p:cNvSpPr/>
          <p:nvPr/>
        </p:nvSpPr>
        <p:spPr>
          <a:xfrm>
            <a:off x="4474464" y="1341120"/>
            <a:ext cx="3291840" cy="8534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D7377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R</a:t>
            </a:r>
            <a:r>
              <a:rPr kumimoji="0" lang="pt-BR" sz="4000" b="1" i="0" u="none" strike="noStrike" kern="1200" cap="none" spc="0" normalizeH="0" baseline="0" noProof="0" dirty="0">
                <a:ln>
                  <a:noFill/>
                </a:ln>
                <a:solidFill>
                  <a:srgbClr val="0D7377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$ 790 bi</a:t>
            </a:r>
            <a:endParaRPr kumimoji="0" lang="pt-BR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 10"/>
          <p:cNvSpPr/>
          <p:nvPr/>
        </p:nvSpPr>
        <p:spPr>
          <a:xfrm>
            <a:off x="4474464" y="2560320"/>
            <a:ext cx="3291840" cy="146304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67" b="0" i="0" u="none" strike="noStrike" kern="1200" cap="none" spc="0" normalizeH="0" baseline="0" noProof="0" dirty="0">
                <a:ln>
                  <a:noFill/>
                </a:ln>
                <a:solidFill>
                  <a:srgbClr val="64748B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Contencioso estadual de</a:t>
            </a:r>
            <a:endParaRPr kumimoji="0" lang="pt-BR" sz="1467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67" b="0" i="0" u="none" strike="noStrike" kern="1200" cap="none" spc="0" normalizeH="0" baseline="0" noProof="0" dirty="0">
                <a:ln>
                  <a:noFill/>
                </a:ln>
                <a:solidFill>
                  <a:srgbClr val="64748B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ICMS em 2020, equivalente</a:t>
            </a:r>
            <a:endParaRPr kumimoji="0" lang="pt-BR" sz="1467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67" b="0" i="0" u="none" strike="noStrike" kern="1200" cap="none" spc="0" normalizeH="0" baseline="0" noProof="0" dirty="0">
                <a:ln>
                  <a:noFill/>
                </a:ln>
                <a:solidFill>
                  <a:srgbClr val="64748B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a 16,1% do PIB</a:t>
            </a:r>
            <a:endParaRPr kumimoji="0" lang="pt-BR" sz="1467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Shape 11"/>
          <p:cNvSpPr/>
          <p:nvPr/>
        </p:nvSpPr>
        <p:spPr>
          <a:xfrm>
            <a:off x="8217408" y="1158240"/>
            <a:ext cx="3657600" cy="3048000"/>
          </a:xfrm>
          <a:prstGeom prst="rect">
            <a:avLst/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  <a:effectLst>
            <a:outerShdw blurRad="101600" dist="38100" dir="81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Shape 12"/>
          <p:cNvSpPr/>
          <p:nvPr/>
        </p:nvSpPr>
        <p:spPr>
          <a:xfrm>
            <a:off x="8217408" y="1158240"/>
            <a:ext cx="3657600" cy="121920"/>
          </a:xfrm>
          <a:prstGeom prst="rect">
            <a:avLst/>
          </a:prstGeom>
          <a:solidFill>
            <a:srgbClr val="E8A020"/>
          </a:solidFill>
          <a:ln w="12700">
            <a:solidFill>
              <a:srgbClr val="E8A020"/>
            </a:solidFill>
            <a:prstDash val="soli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Text 13"/>
          <p:cNvSpPr/>
          <p:nvPr/>
        </p:nvSpPr>
        <p:spPr>
          <a:xfrm>
            <a:off x="8400288" y="1341120"/>
            <a:ext cx="3291840" cy="8534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000" b="1" i="0" u="none" strike="noStrike" kern="1200" cap="none" spc="0" normalizeH="0" baseline="0" noProof="0" dirty="0">
                <a:ln>
                  <a:noFill/>
                </a:ln>
                <a:solidFill>
                  <a:srgbClr val="E8A020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3,3 anos</a:t>
            </a:r>
            <a:endParaRPr kumimoji="0" lang="pt-BR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Text 14"/>
          <p:cNvSpPr/>
          <p:nvPr/>
        </p:nvSpPr>
        <p:spPr>
          <a:xfrm>
            <a:off x="8400288" y="2194560"/>
            <a:ext cx="3291840" cy="3048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0" i="1" u="none" strike="noStrike" kern="1200" cap="none" spc="0" normalizeH="0" baseline="0" noProof="0" dirty="0">
                <a:ln>
                  <a:noFill/>
                </a:ln>
                <a:solidFill>
                  <a:srgbClr val="64748B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no CARF</a:t>
            </a:r>
            <a:endParaRPr kumimoji="0" lang="pt-BR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Text 15"/>
          <p:cNvSpPr/>
          <p:nvPr/>
        </p:nvSpPr>
        <p:spPr>
          <a:xfrm>
            <a:off x="8400288" y="2560320"/>
            <a:ext cx="3291840" cy="146304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67" b="0" i="0" u="none" strike="noStrike" kern="1200" cap="none" spc="0" normalizeH="0" baseline="0" noProof="0" dirty="0">
                <a:ln>
                  <a:noFill/>
                </a:ln>
                <a:solidFill>
                  <a:srgbClr val="64748B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Prazo médio de tramitação</a:t>
            </a:r>
            <a:endParaRPr kumimoji="0" lang="pt-BR" sz="1467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67" b="0" i="0" u="none" strike="noStrike" kern="1200" cap="none" spc="0" normalizeH="0" baseline="0" noProof="0" dirty="0">
                <a:ln>
                  <a:noFill/>
                </a:ln>
                <a:solidFill>
                  <a:srgbClr val="64748B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federal em 2023 — o prazo</a:t>
            </a:r>
            <a:endParaRPr kumimoji="0" lang="pt-BR" sz="1467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67" b="0" i="0" u="none" strike="noStrike" kern="1200" cap="none" spc="0" normalizeH="0" baseline="0" noProof="0" dirty="0">
                <a:ln>
                  <a:noFill/>
                </a:ln>
                <a:solidFill>
                  <a:srgbClr val="64748B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legal é de 360 dias</a:t>
            </a:r>
            <a:endParaRPr kumimoji="0" lang="pt-BR" sz="1467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Shape 16"/>
          <p:cNvSpPr/>
          <p:nvPr/>
        </p:nvSpPr>
        <p:spPr>
          <a:xfrm>
            <a:off x="414528" y="4941570"/>
            <a:ext cx="11460480" cy="1036320"/>
          </a:xfrm>
          <a:prstGeom prst="rect">
            <a:avLst/>
          </a:prstGeom>
          <a:solidFill>
            <a:srgbClr val="1A2E4A"/>
          </a:solidFill>
          <a:ln w="12700">
            <a:solidFill>
              <a:srgbClr val="1A2E4A"/>
            </a:solidFill>
            <a:prstDash val="solid"/>
          </a:ln>
          <a:effectLst>
            <a:outerShdw blurRad="101600" dist="38100" dir="81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Text 17"/>
          <p:cNvSpPr/>
          <p:nvPr/>
        </p:nvSpPr>
        <p:spPr>
          <a:xfrm>
            <a:off x="609600" y="4872990"/>
            <a:ext cx="10972800" cy="1036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733" b="0" i="0" u="none" strike="noStrike" kern="1200" cap="none" spc="0" normalizeH="0" baseline="0" noProof="0" dirty="0">
                <a:ln>
                  <a:noFill/>
                </a:ln>
                <a:solidFill>
                  <a:srgbClr val="E2E8F0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Entre 2012–2019: apenas </a:t>
            </a: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srgbClr val="E8A020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5%</a:t>
            </a:r>
            <a:r>
              <a:rPr kumimoji="0" lang="pt-BR" sz="1733" b="0" i="0" u="none" strike="noStrike" kern="1200" cap="none" spc="0" normalizeH="0" baseline="0" noProof="0" dirty="0">
                <a:ln>
                  <a:noFill/>
                </a:ln>
                <a:solidFill>
                  <a:srgbClr val="E2E8F0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 do valor das autuações mantidas no PAF federal foi efetivamente arrecadado</a:t>
            </a:r>
            <a:endParaRPr kumimoji="0" lang="pt-BR" sz="173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Shape 19"/>
          <p:cNvSpPr/>
          <p:nvPr/>
        </p:nvSpPr>
        <p:spPr>
          <a:xfrm>
            <a:off x="0" y="6644640"/>
            <a:ext cx="12192000" cy="213360"/>
          </a:xfrm>
          <a:prstGeom prst="rect">
            <a:avLst/>
          </a:prstGeom>
          <a:solidFill>
            <a:srgbClr val="0D7377"/>
          </a:solidFill>
          <a:ln w="12700">
            <a:solidFill>
              <a:srgbClr val="0D7377"/>
            </a:solidFill>
            <a:prstDash val="soli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Text 20"/>
          <p:cNvSpPr/>
          <p:nvPr/>
        </p:nvSpPr>
        <p:spPr>
          <a:xfrm>
            <a:off x="365760" y="6632448"/>
            <a:ext cx="11460480" cy="21945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067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Fontes: Vasconcelos et al. (2024); </a:t>
            </a:r>
            <a:r>
              <a:rPr kumimoji="0" lang="pt-BR" sz="1067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Calijuri</a:t>
            </a:r>
            <a:r>
              <a:rPr kumimoji="0" lang="pt-BR" sz="1067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, Mac Dowell e Cartaxo (2022); TCU (2024)</a:t>
            </a:r>
            <a:endParaRPr kumimoji="0" lang="pt-BR" sz="1067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23791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CBFEE7F2-7996-D56F-CA44-57900759FEC6}"/>
              </a:ext>
            </a:extLst>
          </p:cNvPr>
          <p:cNvSpPr txBox="1"/>
          <p:nvPr/>
        </p:nvSpPr>
        <p:spPr>
          <a:xfrm>
            <a:off x="724547" y="489587"/>
            <a:ext cx="4933303" cy="52368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marL="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4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Dados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Tecnologia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Informação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Capacidade Analítica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/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          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Complexidade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Litigiosidade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Incerteza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Custos de Conformidade</a:t>
            </a:r>
          </a:p>
        </p:txBody>
      </p:sp>
      <p:pic>
        <p:nvPicPr>
          <p:cNvPr id="14" name="Picture 13" descr="vista detahada do dedo de um homem sobre os gráficos do mercado de ações">
            <a:extLst>
              <a:ext uri="{FF2B5EF4-FFF2-40B4-BE49-F238E27FC236}">
                <a16:creationId xmlns:a16="http://schemas.microsoft.com/office/drawing/2014/main" id="{5E5CDCF2-9830-8EBE-8601-F1918A01975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8248" r="32351" b="-2"/>
          <a:stretch>
            <a:fillRect/>
          </a:stretch>
        </p:blipFill>
        <p:spPr>
          <a:xfrm>
            <a:off x="6610351" y="1"/>
            <a:ext cx="5588474" cy="6858000"/>
          </a:xfrm>
          <a:prstGeom prst="rect">
            <a:avLst/>
          </a:prstGeom>
        </p:spPr>
      </p:pic>
      <p:sp>
        <p:nvSpPr>
          <p:cNvPr id="4" name="Seta: para a Direita 3">
            <a:extLst>
              <a:ext uri="{FF2B5EF4-FFF2-40B4-BE49-F238E27FC236}">
                <a16:creationId xmlns:a16="http://schemas.microsoft.com/office/drawing/2014/main" id="{4EC4B819-8687-8E5B-22A9-BCD96D8129DF}"/>
              </a:ext>
            </a:extLst>
          </p:cNvPr>
          <p:cNvSpPr/>
          <p:nvPr/>
        </p:nvSpPr>
        <p:spPr>
          <a:xfrm>
            <a:off x="600075" y="2931795"/>
            <a:ext cx="5410200" cy="35242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48E81679-CDB4-6CD4-2328-54C52FD78521}"/>
              </a:ext>
            </a:extLst>
          </p:cNvPr>
          <p:cNvSpPr txBox="1"/>
          <p:nvPr/>
        </p:nvSpPr>
        <p:spPr>
          <a:xfrm>
            <a:off x="0" y="247650"/>
            <a:ext cx="61028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Mais digitalização não significou necessariamente mais segurança jurídica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1B2AAAFF-8DBA-5472-7792-A9DA7A81FFC2}"/>
              </a:ext>
            </a:extLst>
          </p:cNvPr>
          <p:cNvSpPr txBox="1"/>
          <p:nvPr/>
        </p:nvSpPr>
        <p:spPr>
          <a:xfrm>
            <a:off x="1578769" y="5922883"/>
            <a:ext cx="514588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 aumento da informação não eliminou os conflitos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77450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3e1f55e2a5d_0_2"/>
          <p:cNvSpPr txBox="1"/>
          <p:nvPr/>
        </p:nvSpPr>
        <p:spPr>
          <a:xfrm>
            <a:off x="3227433" y="2830926"/>
            <a:ext cx="57372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5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TÍTULO PALESTRA</a:t>
            </a:r>
            <a:endParaRPr/>
          </a:p>
        </p:txBody>
      </p:sp>
      <p:sp>
        <p:nvSpPr>
          <p:cNvPr id="95" name="Google Shape;95;g3e1f55e2a5d_0_2"/>
          <p:cNvSpPr txBox="1"/>
          <p:nvPr/>
        </p:nvSpPr>
        <p:spPr>
          <a:xfrm>
            <a:off x="3507806" y="4047732"/>
            <a:ext cx="51765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000" b="1" i="0" u="none" strike="noStrike" cap="none">
                <a:solidFill>
                  <a:srgbClr val="FFE800"/>
                </a:solidFill>
                <a:latin typeface="Calibri"/>
                <a:ea typeface="Calibri"/>
                <a:cs typeface="Calibri"/>
                <a:sym typeface="Calibri"/>
              </a:rPr>
              <a:t>Nome Palestrante</a:t>
            </a:r>
            <a:endParaRPr/>
          </a:p>
        </p:txBody>
      </p:sp>
      <p:sp>
        <p:nvSpPr>
          <p:cNvPr id="96" name="Google Shape;96;g3e1f55e2a5d_0_2"/>
          <p:cNvSpPr/>
          <p:nvPr/>
        </p:nvSpPr>
        <p:spPr>
          <a:xfrm>
            <a:off x="0" y="-1"/>
            <a:ext cx="12192000" cy="6858000"/>
          </a:xfrm>
          <a:prstGeom prst="rect">
            <a:avLst/>
          </a:prstGeom>
          <a:solidFill>
            <a:srgbClr val="A74115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7" name="Google Shape;97;g3e1f55e2a5d_0_2" title="ED. Niemyer cor branca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806454" y="5556400"/>
            <a:ext cx="3110395" cy="92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Imagem 2">
            <a:extLst>
              <a:ext uri="{FF2B5EF4-FFF2-40B4-BE49-F238E27FC236}">
                <a16:creationId xmlns:a16="http://schemas.microsoft.com/office/drawing/2014/main" id="{F27019A3-A369-65BD-89A4-79B46EFFF9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4518" y="1389711"/>
            <a:ext cx="11302964" cy="407857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16C031E-8855-6A99-E487-EA0EB12D802A}"/>
              </a:ext>
            </a:extLst>
          </p:cNvPr>
          <p:cNvSpPr txBox="1"/>
          <p:nvPr/>
        </p:nvSpPr>
        <p:spPr>
          <a:xfrm>
            <a:off x="1933575" y="390525"/>
            <a:ext cx="84391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noProof="0" dirty="0">
                <a:solidFill>
                  <a:schemeClr val="bg1"/>
                </a:solidFill>
              </a:rPr>
              <a:t>Enfoques da Conformidade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oogle Shape;90;p1" descr="Gráfico, Gráfico de cascata&#10;&#10;Descrição gerada automaticamente">
            <a:extLst>
              <a:ext uri="{FF2B5EF4-FFF2-40B4-BE49-F238E27FC236}">
                <a16:creationId xmlns:a16="http://schemas.microsoft.com/office/drawing/2014/main" id="{86D21953-B068-E361-0E54-70240E80F86E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1000" y="1"/>
            <a:ext cx="11430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91;p1" descr="Logotipo, nome da empresa&#10;&#10;Descrição gerada automaticamente">
            <a:extLst>
              <a:ext uri="{FF2B5EF4-FFF2-40B4-BE49-F238E27FC236}">
                <a16:creationId xmlns:a16="http://schemas.microsoft.com/office/drawing/2014/main" id="{0F0719A2-43AA-B0A0-3478-94A400368B7C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345860" y="6064818"/>
            <a:ext cx="1168337" cy="793183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Título 1">
            <a:extLst>
              <a:ext uri="{FF2B5EF4-FFF2-40B4-BE49-F238E27FC236}">
                <a16:creationId xmlns:a16="http://schemas.microsoft.com/office/drawing/2014/main" id="{3C23ABE8-54D5-4B7B-ADD5-7EAE1C5961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6596" y="603493"/>
            <a:ext cx="8604163" cy="100876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 defTabSz="1318781">
              <a:spcAft>
                <a:spcPct val="35000"/>
              </a:spcAft>
            </a:pPr>
            <a:r>
              <a:rPr lang="pt-BR" sz="2637"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CUMPLIMIENTO ES EL OBJETIVO DE LA RECEITA FEDERAL E INCLUYE DIFERENTES TIPOS DE ESTRATEGIAS</a:t>
            </a:r>
          </a:p>
        </p:txBody>
      </p:sp>
      <p:grpSp>
        <p:nvGrpSpPr>
          <p:cNvPr id="9" name="Agrupar 8">
            <a:extLst>
              <a:ext uri="{FF2B5EF4-FFF2-40B4-BE49-F238E27FC236}">
                <a16:creationId xmlns:a16="http://schemas.microsoft.com/office/drawing/2014/main" id="{39640751-1BB7-40BA-2AED-ADED2D476E1A}"/>
              </a:ext>
            </a:extLst>
          </p:cNvPr>
          <p:cNvGrpSpPr/>
          <p:nvPr/>
        </p:nvGrpSpPr>
        <p:grpSpPr>
          <a:xfrm>
            <a:off x="801440" y="1788338"/>
            <a:ext cx="10589122" cy="3838679"/>
            <a:chOff x="465378" y="1562696"/>
            <a:chExt cx="11313583" cy="4366615"/>
          </a:xfrm>
        </p:grpSpPr>
        <p:sp>
          <p:nvSpPr>
            <p:cNvPr id="2" name="Triângulo isósceles 1">
              <a:extLst>
                <a:ext uri="{FF2B5EF4-FFF2-40B4-BE49-F238E27FC236}">
                  <a16:creationId xmlns:a16="http://schemas.microsoft.com/office/drawing/2014/main" id="{66E920B3-FF07-4060-9BF9-6E49721EBFF5}"/>
                </a:ext>
              </a:extLst>
            </p:cNvPr>
            <p:cNvSpPr/>
            <p:nvPr/>
          </p:nvSpPr>
          <p:spPr>
            <a:xfrm>
              <a:off x="1957089" y="1562696"/>
              <a:ext cx="8220490" cy="830461"/>
            </a:xfrm>
            <a:prstGeom prst="triangle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484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CONFORMIDADE</a:t>
              </a:r>
            </a:p>
          </p:txBody>
        </p:sp>
        <p:sp>
          <p:nvSpPr>
            <p:cNvPr id="3" name="Retângulo 2">
              <a:extLst>
                <a:ext uri="{FF2B5EF4-FFF2-40B4-BE49-F238E27FC236}">
                  <a16:creationId xmlns:a16="http://schemas.microsoft.com/office/drawing/2014/main" id="{19C0523C-2BFD-4BE7-8E95-DC4419CA2D79}"/>
                </a:ext>
              </a:extLst>
            </p:cNvPr>
            <p:cNvSpPr/>
            <p:nvPr/>
          </p:nvSpPr>
          <p:spPr>
            <a:xfrm>
              <a:off x="1688579" y="5036343"/>
              <a:ext cx="8867180" cy="892968"/>
            </a:xfrm>
            <a:prstGeom prst="rect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484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GESTIÓN DE RIESGO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484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&amp;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484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CAPACIDAD OPERATIVA</a:t>
              </a:r>
            </a:p>
          </p:txBody>
        </p:sp>
        <p:sp>
          <p:nvSpPr>
            <p:cNvPr id="4" name="Retângulo 3">
              <a:extLst>
                <a:ext uri="{FF2B5EF4-FFF2-40B4-BE49-F238E27FC236}">
                  <a16:creationId xmlns:a16="http://schemas.microsoft.com/office/drawing/2014/main" id="{3CC08934-856E-4DA5-A809-22C8D5115245}"/>
                </a:ext>
              </a:extLst>
            </p:cNvPr>
            <p:cNvSpPr/>
            <p:nvPr/>
          </p:nvSpPr>
          <p:spPr>
            <a:xfrm>
              <a:off x="2336602" y="2393157"/>
              <a:ext cx="598290" cy="264318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484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Orientação</a:t>
              </a:r>
            </a:p>
          </p:txBody>
        </p:sp>
        <p:sp>
          <p:nvSpPr>
            <p:cNvPr id="30" name="Retângulo 29">
              <a:extLst>
                <a:ext uri="{FF2B5EF4-FFF2-40B4-BE49-F238E27FC236}">
                  <a16:creationId xmlns:a16="http://schemas.microsoft.com/office/drawing/2014/main" id="{D5F0F5CA-042D-415D-ACCE-E5284B79485F}"/>
                </a:ext>
              </a:extLst>
            </p:cNvPr>
            <p:cNvSpPr/>
            <p:nvPr/>
          </p:nvSpPr>
          <p:spPr>
            <a:xfrm>
              <a:off x="4002814" y="2393157"/>
              <a:ext cx="598290" cy="264318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484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Simplificação</a:t>
              </a:r>
            </a:p>
          </p:txBody>
        </p:sp>
        <p:sp>
          <p:nvSpPr>
            <p:cNvPr id="32" name="Retângulo 31">
              <a:extLst>
                <a:ext uri="{FF2B5EF4-FFF2-40B4-BE49-F238E27FC236}">
                  <a16:creationId xmlns:a16="http://schemas.microsoft.com/office/drawing/2014/main" id="{728EBB33-1510-4AB7-BD76-4B479B557506}"/>
                </a:ext>
              </a:extLst>
            </p:cNvPr>
            <p:cNvSpPr/>
            <p:nvPr/>
          </p:nvSpPr>
          <p:spPr>
            <a:xfrm>
              <a:off x="4888404" y="2384225"/>
              <a:ext cx="598290" cy="264318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484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Facilitação</a:t>
              </a:r>
            </a:p>
          </p:txBody>
        </p:sp>
        <p:sp>
          <p:nvSpPr>
            <p:cNvPr id="33" name="Retângulo 32">
              <a:extLst>
                <a:ext uri="{FF2B5EF4-FFF2-40B4-BE49-F238E27FC236}">
                  <a16:creationId xmlns:a16="http://schemas.microsoft.com/office/drawing/2014/main" id="{E19043B9-80DE-487E-98BA-F068DD0D82D2}"/>
                </a:ext>
              </a:extLst>
            </p:cNvPr>
            <p:cNvSpPr/>
            <p:nvPr/>
          </p:nvSpPr>
          <p:spPr>
            <a:xfrm>
              <a:off x="5767730" y="2384225"/>
              <a:ext cx="598290" cy="264318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484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Controle Extensivo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484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Malhas</a:t>
              </a:r>
            </a:p>
          </p:txBody>
        </p:sp>
        <p:sp>
          <p:nvSpPr>
            <p:cNvPr id="34" name="Retângulo 33">
              <a:extLst>
                <a:ext uri="{FF2B5EF4-FFF2-40B4-BE49-F238E27FC236}">
                  <a16:creationId xmlns:a16="http://schemas.microsoft.com/office/drawing/2014/main" id="{D09FCFDF-480D-43F7-AF0B-FC9AADEA1B90}"/>
                </a:ext>
              </a:extLst>
            </p:cNvPr>
            <p:cNvSpPr/>
            <p:nvPr/>
          </p:nvSpPr>
          <p:spPr>
            <a:xfrm>
              <a:off x="7487245" y="2393157"/>
              <a:ext cx="598290" cy="264318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484" b="0" i="0" u="none" strike="noStrike" kern="1200" cap="none" spc="0" normalizeH="0" baseline="0" noProof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Cobranza</a:t>
              </a:r>
              <a:r>
                <a:rPr kumimoji="0" lang="pt-BR" sz="1484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</a:p>
          </p:txBody>
        </p:sp>
        <p:sp>
          <p:nvSpPr>
            <p:cNvPr id="35" name="Retângulo 34">
              <a:hlinkClick r:id="" action="ppaction://noaction"/>
              <a:extLst>
                <a:ext uri="{FF2B5EF4-FFF2-40B4-BE49-F238E27FC236}">
                  <a16:creationId xmlns:a16="http://schemas.microsoft.com/office/drawing/2014/main" id="{498CBC20-11E5-4C71-B8EA-7BAFFC389BCF}"/>
                </a:ext>
              </a:extLst>
            </p:cNvPr>
            <p:cNvSpPr/>
            <p:nvPr/>
          </p:nvSpPr>
          <p:spPr>
            <a:xfrm>
              <a:off x="9224832" y="2393157"/>
              <a:ext cx="598290" cy="2643187"/>
            </a:xfrm>
            <a:prstGeom prst="rect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484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Programa CONFIA</a:t>
              </a:r>
            </a:p>
          </p:txBody>
        </p:sp>
        <p:sp>
          <p:nvSpPr>
            <p:cNvPr id="6" name="Retângulo: Cantos Arredondados 5">
              <a:extLst>
                <a:ext uri="{FF2B5EF4-FFF2-40B4-BE49-F238E27FC236}">
                  <a16:creationId xmlns:a16="http://schemas.microsoft.com/office/drawing/2014/main" id="{F2F5A904-52BA-43E6-80E3-4E5D8C88BC40}"/>
                </a:ext>
              </a:extLst>
            </p:cNvPr>
            <p:cNvSpPr/>
            <p:nvPr/>
          </p:nvSpPr>
          <p:spPr>
            <a:xfrm>
              <a:off x="2208446" y="2473524"/>
              <a:ext cx="6012819" cy="2482453"/>
            </a:xfrm>
            <a:prstGeom prst="roundRect">
              <a:avLst/>
            </a:prstGeom>
            <a:noFill/>
            <a:ln w="25400"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484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Triângulo isósceles 7">
              <a:extLst>
                <a:ext uri="{FF2B5EF4-FFF2-40B4-BE49-F238E27FC236}">
                  <a16:creationId xmlns:a16="http://schemas.microsoft.com/office/drawing/2014/main" id="{A9EDE9B8-64B1-4EDA-8892-F49E1053CFD7}"/>
                </a:ext>
              </a:extLst>
            </p:cNvPr>
            <p:cNvSpPr/>
            <p:nvPr/>
          </p:nvSpPr>
          <p:spPr>
            <a:xfrm rot="16200000">
              <a:off x="1124920" y="3612059"/>
              <a:ext cx="1821656" cy="205383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484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Retângulo: Cantos Arredondados 11">
              <a:extLst>
                <a:ext uri="{FF2B5EF4-FFF2-40B4-BE49-F238E27FC236}">
                  <a16:creationId xmlns:a16="http://schemas.microsoft.com/office/drawing/2014/main" id="{3BB48F01-7D83-4599-A334-30984E508E2B}"/>
                </a:ext>
              </a:extLst>
            </p:cNvPr>
            <p:cNvSpPr/>
            <p:nvPr/>
          </p:nvSpPr>
          <p:spPr>
            <a:xfrm>
              <a:off x="465378" y="3158620"/>
              <a:ext cx="1407293" cy="114749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484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Medidas </a:t>
              </a:r>
              <a:r>
                <a:rPr kumimoji="0" lang="pt-BR" sz="1484" b="0" i="0" u="none" strike="noStrike" kern="1200" cap="none" spc="0" normalizeH="0" baseline="0" noProof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generales</a:t>
              </a:r>
              <a:endParaRPr kumimoji="0" lang="pt-BR" sz="1484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484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(Programa SINTONIA)</a:t>
              </a:r>
            </a:p>
          </p:txBody>
        </p:sp>
        <p:sp>
          <p:nvSpPr>
            <p:cNvPr id="36" name="Retângulo: Cantos Arredondados 35">
              <a:extLst>
                <a:ext uri="{FF2B5EF4-FFF2-40B4-BE49-F238E27FC236}">
                  <a16:creationId xmlns:a16="http://schemas.microsoft.com/office/drawing/2014/main" id="{8E5120A0-102E-42CE-8C07-9266D50D220A}"/>
                </a:ext>
              </a:extLst>
            </p:cNvPr>
            <p:cNvSpPr/>
            <p:nvPr/>
          </p:nvSpPr>
          <p:spPr>
            <a:xfrm>
              <a:off x="8323440" y="2473524"/>
              <a:ext cx="1584298" cy="2482453"/>
            </a:xfrm>
            <a:prstGeom prst="roundRect">
              <a:avLst/>
            </a:prstGeom>
            <a:noFill/>
            <a:ln w="25400">
              <a:solidFill>
                <a:schemeClr val="accent6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484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" name="Triângulo isósceles 36">
              <a:extLst>
                <a:ext uri="{FF2B5EF4-FFF2-40B4-BE49-F238E27FC236}">
                  <a16:creationId xmlns:a16="http://schemas.microsoft.com/office/drawing/2014/main" id="{70BFD38C-7050-485F-AE3C-171AAC6E03A9}"/>
                </a:ext>
              </a:extLst>
            </p:cNvPr>
            <p:cNvSpPr/>
            <p:nvPr/>
          </p:nvSpPr>
          <p:spPr>
            <a:xfrm rot="5400000" flipH="1">
              <a:off x="9165066" y="3603126"/>
              <a:ext cx="1821656" cy="205383"/>
            </a:xfrm>
            <a:prstGeom prst="triangle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484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" name="Retângulo: Cantos Arredondados 37">
              <a:extLst>
                <a:ext uri="{FF2B5EF4-FFF2-40B4-BE49-F238E27FC236}">
                  <a16:creationId xmlns:a16="http://schemas.microsoft.com/office/drawing/2014/main" id="{4EF6F5E5-54B5-4935-92C2-FC4AE74829CE}"/>
                </a:ext>
              </a:extLst>
            </p:cNvPr>
            <p:cNvSpPr/>
            <p:nvPr/>
          </p:nvSpPr>
          <p:spPr>
            <a:xfrm>
              <a:off x="10241158" y="3366488"/>
              <a:ext cx="1537803" cy="678656"/>
            </a:xfrm>
            <a:prstGeom prst="roundRect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484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Medidas </a:t>
              </a:r>
              <a:r>
                <a:rPr kumimoji="0" lang="pt-BR" sz="1289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personalizadas</a:t>
              </a:r>
            </a:p>
          </p:txBody>
        </p:sp>
        <p:sp>
          <p:nvSpPr>
            <p:cNvPr id="5" name="Retângulo 4">
              <a:extLst>
                <a:ext uri="{FF2B5EF4-FFF2-40B4-BE49-F238E27FC236}">
                  <a16:creationId xmlns:a16="http://schemas.microsoft.com/office/drawing/2014/main" id="{2A74CC27-9BDC-7E80-20D4-D84DEE7B800E}"/>
                </a:ext>
              </a:extLst>
            </p:cNvPr>
            <p:cNvSpPr/>
            <p:nvPr/>
          </p:nvSpPr>
          <p:spPr>
            <a:xfrm>
              <a:off x="3170875" y="2393157"/>
              <a:ext cx="598290" cy="264318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484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Assistência</a:t>
              </a:r>
            </a:p>
          </p:txBody>
        </p:sp>
        <p:sp>
          <p:nvSpPr>
            <p:cNvPr id="7" name="Retângulo 6">
              <a:extLst>
                <a:ext uri="{FF2B5EF4-FFF2-40B4-BE49-F238E27FC236}">
                  <a16:creationId xmlns:a16="http://schemas.microsoft.com/office/drawing/2014/main" id="{5A42BFD6-E36A-E248-A856-4A3B32FAF805}"/>
                </a:ext>
              </a:extLst>
            </p:cNvPr>
            <p:cNvSpPr/>
            <p:nvPr/>
          </p:nvSpPr>
          <p:spPr>
            <a:xfrm>
              <a:off x="6644831" y="2393157"/>
              <a:ext cx="598290" cy="264318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484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Controle Intensivo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484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Fiscalização</a:t>
              </a:r>
            </a:p>
          </p:txBody>
        </p:sp>
        <p:sp>
          <p:nvSpPr>
            <p:cNvPr id="10" name="Retângulo 9">
              <a:extLst>
                <a:ext uri="{FF2B5EF4-FFF2-40B4-BE49-F238E27FC236}">
                  <a16:creationId xmlns:a16="http://schemas.microsoft.com/office/drawing/2014/main" id="{E5D2CD6C-A3C3-0DB7-8CA1-F2FEC20C9D56}"/>
                </a:ext>
              </a:extLst>
            </p:cNvPr>
            <p:cNvSpPr/>
            <p:nvPr/>
          </p:nvSpPr>
          <p:spPr>
            <a:xfrm>
              <a:off x="2343154" y="2393157"/>
              <a:ext cx="598290" cy="264318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484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Orientação</a:t>
              </a:r>
            </a:p>
          </p:txBody>
        </p:sp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0CBED0DB-27C7-56C0-70EC-23072767FB8A}"/>
                </a:ext>
              </a:extLst>
            </p:cNvPr>
            <p:cNvSpPr/>
            <p:nvPr/>
          </p:nvSpPr>
          <p:spPr>
            <a:xfrm>
              <a:off x="4009366" y="2393157"/>
              <a:ext cx="598290" cy="264318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484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Simplificação</a:t>
              </a:r>
            </a:p>
          </p:txBody>
        </p:sp>
        <p:sp>
          <p:nvSpPr>
            <p:cNvPr id="13" name="Retângulo 12">
              <a:extLst>
                <a:ext uri="{FF2B5EF4-FFF2-40B4-BE49-F238E27FC236}">
                  <a16:creationId xmlns:a16="http://schemas.microsoft.com/office/drawing/2014/main" id="{9E997AB4-1239-9579-E5B2-AAB18FB52B7C}"/>
                </a:ext>
              </a:extLst>
            </p:cNvPr>
            <p:cNvSpPr/>
            <p:nvPr/>
          </p:nvSpPr>
          <p:spPr>
            <a:xfrm>
              <a:off x="4894956" y="2384225"/>
              <a:ext cx="598290" cy="264318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484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Facilitação</a:t>
              </a:r>
            </a:p>
          </p:txBody>
        </p:sp>
        <p:sp>
          <p:nvSpPr>
            <p:cNvPr id="15" name="Retângulo 14">
              <a:extLst>
                <a:ext uri="{FF2B5EF4-FFF2-40B4-BE49-F238E27FC236}">
                  <a16:creationId xmlns:a16="http://schemas.microsoft.com/office/drawing/2014/main" id="{BB9331D0-15E4-0604-B291-1BF09110BA42}"/>
                </a:ext>
              </a:extLst>
            </p:cNvPr>
            <p:cNvSpPr/>
            <p:nvPr/>
          </p:nvSpPr>
          <p:spPr>
            <a:xfrm>
              <a:off x="3177427" y="2393157"/>
              <a:ext cx="598290" cy="264318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484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Assistência</a:t>
              </a:r>
            </a:p>
          </p:txBody>
        </p:sp>
        <p:sp>
          <p:nvSpPr>
            <p:cNvPr id="17" name="Retângulo 16">
              <a:extLst>
                <a:ext uri="{FF2B5EF4-FFF2-40B4-BE49-F238E27FC236}">
                  <a16:creationId xmlns:a16="http://schemas.microsoft.com/office/drawing/2014/main" id="{ADB9593D-E313-6801-FB69-1C3EDE88F9FD}"/>
                </a:ext>
              </a:extLst>
            </p:cNvPr>
            <p:cNvSpPr/>
            <p:nvPr/>
          </p:nvSpPr>
          <p:spPr>
            <a:xfrm>
              <a:off x="5765717" y="2384225"/>
              <a:ext cx="598290" cy="264318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484" b="0" i="0" u="none" strike="noStrike" kern="1200" cap="none" spc="0" normalizeH="0" baseline="0" noProof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Control</a:t>
              </a:r>
              <a:r>
                <a:rPr kumimoji="0" lang="pt-BR" sz="1484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Extensivo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484" b="0" i="0" u="none" strike="noStrike" kern="1200" cap="none" spc="0" normalizeH="0" baseline="0" noProof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Mallas</a:t>
              </a:r>
              <a:endParaRPr kumimoji="0" lang="pt-BR" sz="1484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Retângulo 17">
              <a:extLst>
                <a:ext uri="{FF2B5EF4-FFF2-40B4-BE49-F238E27FC236}">
                  <a16:creationId xmlns:a16="http://schemas.microsoft.com/office/drawing/2014/main" id="{267F45F1-D063-350B-109B-6FCB9E77E765}"/>
                </a:ext>
              </a:extLst>
            </p:cNvPr>
            <p:cNvSpPr/>
            <p:nvPr/>
          </p:nvSpPr>
          <p:spPr>
            <a:xfrm>
              <a:off x="6642818" y="2393157"/>
              <a:ext cx="598290" cy="264318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484" b="0" i="0" u="none" strike="noStrike" kern="1200" cap="none" spc="0" normalizeH="0" baseline="0" noProof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Control</a:t>
              </a:r>
              <a:r>
                <a:rPr kumimoji="0" lang="pt-BR" sz="1484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Intensivo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484" b="0" i="0" u="none" strike="noStrike" kern="1200" cap="none" spc="0" normalizeH="0" baseline="0" noProof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Fiscalización</a:t>
              </a:r>
              <a:endParaRPr kumimoji="0" lang="pt-BR" sz="1484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Retângulo 18">
              <a:extLst>
                <a:ext uri="{FF2B5EF4-FFF2-40B4-BE49-F238E27FC236}">
                  <a16:creationId xmlns:a16="http://schemas.microsoft.com/office/drawing/2014/main" id="{15A973D7-E482-A94C-A975-96D21827F2E0}"/>
                </a:ext>
              </a:extLst>
            </p:cNvPr>
            <p:cNvSpPr/>
            <p:nvPr/>
          </p:nvSpPr>
          <p:spPr>
            <a:xfrm>
              <a:off x="2341141" y="2393157"/>
              <a:ext cx="598290" cy="264318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484" b="0" i="0" u="none" strike="noStrike" kern="1200" cap="none" spc="0" normalizeH="0" baseline="0" noProof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Orientación</a:t>
              </a:r>
              <a:endParaRPr kumimoji="0" lang="pt-BR" sz="1484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Retângulo 19">
              <a:extLst>
                <a:ext uri="{FF2B5EF4-FFF2-40B4-BE49-F238E27FC236}">
                  <a16:creationId xmlns:a16="http://schemas.microsoft.com/office/drawing/2014/main" id="{6A820A69-9473-8BCD-E17E-68BF6F0745EE}"/>
                </a:ext>
              </a:extLst>
            </p:cNvPr>
            <p:cNvSpPr/>
            <p:nvPr/>
          </p:nvSpPr>
          <p:spPr>
            <a:xfrm>
              <a:off x="4007353" y="2393157"/>
              <a:ext cx="598290" cy="264318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484" b="0" i="0" u="none" strike="noStrike" kern="1200" cap="none" spc="0" normalizeH="0" baseline="0" noProof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Simplificación</a:t>
              </a:r>
              <a:endParaRPr kumimoji="0" lang="pt-BR" sz="1484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Retângulo 20">
              <a:extLst>
                <a:ext uri="{FF2B5EF4-FFF2-40B4-BE49-F238E27FC236}">
                  <a16:creationId xmlns:a16="http://schemas.microsoft.com/office/drawing/2014/main" id="{A7030F2D-CB69-5BF3-F788-37F4DD2DBDD0}"/>
                </a:ext>
              </a:extLst>
            </p:cNvPr>
            <p:cNvSpPr/>
            <p:nvPr/>
          </p:nvSpPr>
          <p:spPr>
            <a:xfrm>
              <a:off x="4892943" y="2384225"/>
              <a:ext cx="598290" cy="264318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484" b="0" i="0" u="none" strike="noStrike" kern="1200" cap="none" spc="0" normalizeH="0" baseline="0" noProof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Facilitación</a:t>
              </a:r>
              <a:endParaRPr kumimoji="0" lang="pt-BR" sz="1484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Retângulo 21">
              <a:extLst>
                <a:ext uri="{FF2B5EF4-FFF2-40B4-BE49-F238E27FC236}">
                  <a16:creationId xmlns:a16="http://schemas.microsoft.com/office/drawing/2014/main" id="{9F8C5D99-68A7-766D-2C52-1BEDF50F83DA}"/>
                </a:ext>
              </a:extLst>
            </p:cNvPr>
            <p:cNvSpPr/>
            <p:nvPr/>
          </p:nvSpPr>
          <p:spPr>
            <a:xfrm>
              <a:off x="3175414" y="2393157"/>
              <a:ext cx="598290" cy="264318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484" b="0" i="0" u="none" strike="noStrike" kern="1200" cap="none" spc="0" normalizeH="0" baseline="0" noProof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Asistencia</a:t>
              </a:r>
              <a:endParaRPr kumimoji="0" lang="pt-BR" sz="1484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6" name="Retângulo 15">
            <a:hlinkClick r:id="" action="ppaction://noaction"/>
            <a:extLst>
              <a:ext uri="{FF2B5EF4-FFF2-40B4-BE49-F238E27FC236}">
                <a16:creationId xmlns:a16="http://schemas.microsoft.com/office/drawing/2014/main" id="{498CBC20-11E5-4C71-B8EA-7BAFFC389BCF}"/>
              </a:ext>
            </a:extLst>
          </p:cNvPr>
          <p:cNvSpPr/>
          <p:nvPr/>
        </p:nvSpPr>
        <p:spPr>
          <a:xfrm>
            <a:off x="8247917" y="2518393"/>
            <a:ext cx="539180" cy="2323619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84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Programa OEA</a:t>
            </a:r>
          </a:p>
        </p:txBody>
      </p:sp>
    </p:spTree>
    <p:extLst>
      <p:ext uri="{BB962C8B-B14F-4D97-AF65-F5344CB8AC3E}">
        <p14:creationId xmlns:p14="http://schemas.microsoft.com/office/powerpoint/2010/main" val="30814786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>
          <a:extLst>
            <a:ext uri="{FF2B5EF4-FFF2-40B4-BE49-F238E27FC236}">
              <a16:creationId xmlns:a16="http://schemas.microsoft.com/office/drawing/2014/main" id="{E747757B-8CCE-D10D-4543-E22DAA1B0D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3a8616bd3d0_0_4">
            <a:extLst>
              <a:ext uri="{FF2B5EF4-FFF2-40B4-BE49-F238E27FC236}">
                <a16:creationId xmlns:a16="http://schemas.microsoft.com/office/drawing/2014/main" id="{4DE9C8A3-F8F7-E9C0-1268-5B0D45DE25CA}"/>
              </a:ext>
            </a:extLst>
          </p:cNvPr>
          <p:cNvSpPr txBox="1"/>
          <p:nvPr/>
        </p:nvSpPr>
        <p:spPr>
          <a:xfrm>
            <a:off x="3507806" y="4047732"/>
            <a:ext cx="51765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000" b="1" i="0" u="none" strike="noStrike" cap="none">
                <a:solidFill>
                  <a:srgbClr val="FFE800"/>
                </a:solidFill>
                <a:latin typeface="Calibri"/>
                <a:ea typeface="Calibri"/>
                <a:cs typeface="Calibri"/>
                <a:sym typeface="Calibri"/>
              </a:rPr>
              <a:t>Nome Palestrante</a:t>
            </a:r>
            <a:endParaRPr/>
          </a:p>
        </p:txBody>
      </p:sp>
      <p:sp>
        <p:nvSpPr>
          <p:cNvPr id="105" name="Google Shape;105;g3a8616bd3d0_0_4">
            <a:extLst>
              <a:ext uri="{FF2B5EF4-FFF2-40B4-BE49-F238E27FC236}">
                <a16:creationId xmlns:a16="http://schemas.microsoft.com/office/drawing/2014/main" id="{EAA08194-73B3-88EA-6AE0-15F8A47C064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93D1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6" name="Google Shape;106;g3a8616bd3d0_0_4" title="ED. Niemyer cor branca.png">
            <a:extLst>
              <a:ext uri="{FF2B5EF4-FFF2-40B4-BE49-F238E27FC236}">
                <a16:creationId xmlns:a16="http://schemas.microsoft.com/office/drawing/2014/main" id="{B3966B4A-31E3-1A16-447F-2B3E762D7BE9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806454" y="5556400"/>
            <a:ext cx="3110395" cy="9234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C08710B-711E-2809-F166-97DAC777278B}"/>
              </a:ext>
            </a:extLst>
          </p:cNvPr>
          <p:cNvSpPr txBox="1"/>
          <p:nvPr/>
        </p:nvSpPr>
        <p:spPr>
          <a:xfrm>
            <a:off x="32808" y="2286394"/>
            <a:ext cx="12220575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badi" panose="020B0604020104020204" pitchFamily="34" charset="0"/>
              <a:ea typeface="+mn-ea"/>
              <a:cs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2" charset="0"/>
                <a:ea typeface="+mn-ea"/>
                <a:cs typeface="+mn-cs"/>
              </a:rPr>
              <a:t>O Modelo dos Estados Brasileiros </a:t>
            </a:r>
          </a:p>
        </p:txBody>
      </p:sp>
    </p:spTree>
    <p:extLst>
      <p:ext uri="{BB962C8B-B14F-4D97-AF65-F5344CB8AC3E}">
        <p14:creationId xmlns:p14="http://schemas.microsoft.com/office/powerpoint/2010/main" val="39112769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>
          <a:extLst>
            <a:ext uri="{FF2B5EF4-FFF2-40B4-BE49-F238E27FC236}">
              <a16:creationId xmlns:a16="http://schemas.microsoft.com/office/drawing/2014/main" id="{2EFF75CA-95D0-6891-AEEF-7C0AFF906C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3e1f55e2a5d_0_2">
            <a:extLst>
              <a:ext uri="{FF2B5EF4-FFF2-40B4-BE49-F238E27FC236}">
                <a16:creationId xmlns:a16="http://schemas.microsoft.com/office/drawing/2014/main" id="{1509753B-14D9-C119-4105-27621C9A5AD6}"/>
              </a:ext>
            </a:extLst>
          </p:cNvPr>
          <p:cNvSpPr txBox="1"/>
          <p:nvPr/>
        </p:nvSpPr>
        <p:spPr>
          <a:xfrm>
            <a:off x="3227433" y="2830926"/>
            <a:ext cx="57372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5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TÍTULO PALESTRA</a:t>
            </a:r>
            <a:endParaRPr/>
          </a:p>
        </p:txBody>
      </p:sp>
      <p:sp>
        <p:nvSpPr>
          <p:cNvPr id="95" name="Google Shape;95;g3e1f55e2a5d_0_2">
            <a:extLst>
              <a:ext uri="{FF2B5EF4-FFF2-40B4-BE49-F238E27FC236}">
                <a16:creationId xmlns:a16="http://schemas.microsoft.com/office/drawing/2014/main" id="{E60741B3-DA55-5752-ECB6-52358CDB4058}"/>
              </a:ext>
            </a:extLst>
          </p:cNvPr>
          <p:cNvSpPr txBox="1"/>
          <p:nvPr/>
        </p:nvSpPr>
        <p:spPr>
          <a:xfrm>
            <a:off x="3507806" y="4047732"/>
            <a:ext cx="51765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000" b="1" i="0" u="none" strike="noStrike" cap="none">
                <a:solidFill>
                  <a:srgbClr val="FFE800"/>
                </a:solidFill>
                <a:latin typeface="Calibri"/>
                <a:ea typeface="Calibri"/>
                <a:cs typeface="Calibri"/>
                <a:sym typeface="Calibri"/>
              </a:rPr>
              <a:t>Nome Palestrante</a:t>
            </a:r>
            <a:endParaRPr/>
          </a:p>
        </p:txBody>
      </p:sp>
      <p:sp>
        <p:nvSpPr>
          <p:cNvPr id="96" name="Google Shape;96;g3e1f55e2a5d_0_2">
            <a:extLst>
              <a:ext uri="{FF2B5EF4-FFF2-40B4-BE49-F238E27FC236}">
                <a16:creationId xmlns:a16="http://schemas.microsoft.com/office/drawing/2014/main" id="{4A1C522F-B43F-1418-C540-ECEB827FD21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74115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b="1" dirty="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7" name="Google Shape;97;g3e1f55e2a5d_0_2" title="ED. Niemyer cor branca.png">
            <a:extLst>
              <a:ext uri="{FF2B5EF4-FFF2-40B4-BE49-F238E27FC236}">
                <a16:creationId xmlns:a16="http://schemas.microsoft.com/office/drawing/2014/main" id="{3961AB29-ECFF-C7D0-F731-9B8D109455DC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806454" y="5556400"/>
            <a:ext cx="3110395" cy="9234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236679F3-326D-190F-8071-93CC385DCB39}"/>
              </a:ext>
            </a:extLst>
          </p:cNvPr>
          <p:cNvSpPr txBox="1">
            <a:spLocks/>
          </p:cNvSpPr>
          <p:nvPr/>
        </p:nvSpPr>
        <p:spPr>
          <a:xfrm>
            <a:off x="761803" y="350196"/>
            <a:ext cx="4646904" cy="162452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40" tIns="45720" rIns="91440" bIns="45720" rtlCol="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en-US" sz="3400" b="1">
                <a:solidFill>
                  <a:schemeClr val="bg1"/>
                </a:solidFill>
              </a:rPr>
              <a:t>Modelo Preventivo (ou de Compliance Ativo)</a:t>
            </a:r>
            <a:br>
              <a:rPr lang="en-US" sz="3400">
                <a:solidFill>
                  <a:schemeClr val="bg1"/>
                </a:solidFill>
              </a:rPr>
            </a:br>
            <a:endParaRPr lang="en-US" sz="3400">
              <a:solidFill>
                <a:schemeClr val="bg1"/>
              </a:solidFill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75BA1070-C59C-A837-8BC6-8F2C07E521B6}"/>
              </a:ext>
            </a:extLst>
          </p:cNvPr>
          <p:cNvSpPr txBox="1"/>
          <p:nvPr/>
        </p:nvSpPr>
        <p:spPr>
          <a:xfrm>
            <a:off x="761802" y="2743200"/>
            <a:ext cx="5059047" cy="36131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R="0" lvl="0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pt-BR" sz="24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Modelo mais utilizado pelos estados brasileiros</a:t>
            </a:r>
          </a:p>
          <a:p>
            <a:pPr marR="0" lvl="0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lang="pt-BR" sz="2400" kern="1200" dirty="0">
                <a:solidFill>
                  <a:schemeClr val="bg1"/>
                </a:solidFill>
                <a:latin typeface="Calibri"/>
                <a:ea typeface="+mn-ea"/>
                <a:cs typeface="+mn-cs"/>
              </a:rPr>
              <a:t>E</a:t>
            </a:r>
            <a:r>
              <a:rPr kumimoji="0" lang="pt-BR" sz="240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nvolve</a:t>
            </a:r>
            <a:r>
              <a:rPr kumimoji="0" lang="pt-BR" sz="24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a implementação de um </a:t>
            </a: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sistema de gestão de conformidade </a:t>
            </a:r>
            <a:r>
              <a:rPr kumimoji="0" lang="pt-BR" sz="24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(Compliance Management System - CMS) para </a:t>
            </a: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evitar proativamente </a:t>
            </a:r>
            <a:r>
              <a:rPr kumimoji="0" lang="pt-BR" sz="24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 descumprimento das normas.</a:t>
            </a:r>
          </a:p>
        </p:txBody>
      </p:sp>
      <p:pic>
        <p:nvPicPr>
          <p:cNvPr id="4" name="Picture 3" descr="Estátuas esculpidas coloridas de pessoas">
            <a:extLst>
              <a:ext uri="{FF2B5EF4-FFF2-40B4-BE49-F238E27FC236}">
                <a16:creationId xmlns:a16="http://schemas.microsoft.com/office/drawing/2014/main" id="{973A9A2D-BD9C-CEE5-8D29-BD3879158432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8298" r="18297" b="-1"/>
          <a:stretch>
            <a:fillRect/>
          </a:stretch>
        </p:blipFill>
        <p:spPr>
          <a:xfrm>
            <a:off x="6096000" y="1"/>
            <a:ext cx="61028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713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>
          <a:extLst>
            <a:ext uri="{FF2B5EF4-FFF2-40B4-BE49-F238E27FC236}">
              <a16:creationId xmlns:a16="http://schemas.microsoft.com/office/drawing/2014/main" id="{EE119AD2-581F-547D-114F-2415E632E3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3e1f55e2a5d_0_2">
            <a:extLst>
              <a:ext uri="{FF2B5EF4-FFF2-40B4-BE49-F238E27FC236}">
                <a16:creationId xmlns:a16="http://schemas.microsoft.com/office/drawing/2014/main" id="{596071FD-9732-EC3B-D729-FA35D53256B1}"/>
              </a:ext>
            </a:extLst>
          </p:cNvPr>
          <p:cNvSpPr txBox="1"/>
          <p:nvPr/>
        </p:nvSpPr>
        <p:spPr>
          <a:xfrm>
            <a:off x="3227433" y="2830926"/>
            <a:ext cx="57372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5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TÍTULO PALESTRA</a:t>
            </a:r>
            <a:endParaRPr/>
          </a:p>
        </p:txBody>
      </p:sp>
      <p:sp>
        <p:nvSpPr>
          <p:cNvPr id="95" name="Google Shape;95;g3e1f55e2a5d_0_2">
            <a:extLst>
              <a:ext uri="{FF2B5EF4-FFF2-40B4-BE49-F238E27FC236}">
                <a16:creationId xmlns:a16="http://schemas.microsoft.com/office/drawing/2014/main" id="{2EF76979-87A3-BA0B-E753-083DC6D7A9BB}"/>
              </a:ext>
            </a:extLst>
          </p:cNvPr>
          <p:cNvSpPr txBox="1"/>
          <p:nvPr/>
        </p:nvSpPr>
        <p:spPr>
          <a:xfrm>
            <a:off x="3507806" y="4047732"/>
            <a:ext cx="51765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000" b="1" i="0" u="none" strike="noStrike" cap="none">
                <a:solidFill>
                  <a:srgbClr val="FFE800"/>
                </a:solidFill>
                <a:latin typeface="Calibri"/>
                <a:ea typeface="Calibri"/>
                <a:cs typeface="Calibri"/>
                <a:sym typeface="Calibri"/>
              </a:rPr>
              <a:t>Nome Palestrante</a:t>
            </a:r>
            <a:endParaRPr/>
          </a:p>
        </p:txBody>
      </p:sp>
      <p:sp>
        <p:nvSpPr>
          <p:cNvPr id="96" name="Google Shape;96;g3e1f55e2a5d_0_2">
            <a:extLst>
              <a:ext uri="{FF2B5EF4-FFF2-40B4-BE49-F238E27FC236}">
                <a16:creationId xmlns:a16="http://schemas.microsoft.com/office/drawing/2014/main" id="{0F086658-E3D5-6A0B-4ACF-D0E9EDFB38A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74115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7" name="Google Shape;97;g3e1f55e2a5d_0_2" title="ED. Niemyer cor branca.png">
            <a:extLst>
              <a:ext uri="{FF2B5EF4-FFF2-40B4-BE49-F238E27FC236}">
                <a16:creationId xmlns:a16="http://schemas.microsoft.com/office/drawing/2014/main" id="{3FE274E6-8817-D88A-D8EF-D0889D55BC9A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806454" y="5894326"/>
            <a:ext cx="3110395" cy="9234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" name="Tabela 9">
            <a:extLst>
              <a:ext uri="{FF2B5EF4-FFF2-40B4-BE49-F238E27FC236}">
                <a16:creationId xmlns:a16="http://schemas.microsoft.com/office/drawing/2014/main" id="{788DD3AA-81A3-FBBF-6279-036CF01B3E3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3645114"/>
              </p:ext>
            </p:extLst>
          </p:nvPr>
        </p:nvGraphicFramePr>
        <p:xfrm>
          <a:off x="162046" y="835396"/>
          <a:ext cx="11867908" cy="504266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05876">
                  <a:extLst>
                    <a:ext uri="{9D8B030D-6E8A-4147-A177-3AD203B41FA5}">
                      <a16:colId xmlns:a16="http://schemas.microsoft.com/office/drawing/2014/main" val="1420364615"/>
                    </a:ext>
                  </a:extLst>
                </a:gridCol>
                <a:gridCol w="8862032">
                  <a:extLst>
                    <a:ext uri="{9D8B030D-6E8A-4147-A177-3AD203B41FA5}">
                      <a16:colId xmlns:a16="http://schemas.microsoft.com/office/drawing/2014/main" val="906526644"/>
                    </a:ext>
                  </a:extLst>
                </a:gridCol>
              </a:tblGrid>
              <a:tr h="43860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PT" sz="1900" kern="100" dirty="0">
                          <a:effectLst/>
                          <a:latin typeface="Montserrat" pitchFamily="2" charset="0"/>
                        </a:rPr>
                        <a:t>ESTADO</a:t>
                      </a:r>
                      <a:endParaRPr lang="pt-BR" sz="1900" kern="100" dirty="0">
                        <a:effectLst/>
                        <a:latin typeface="Montserrat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PT" sz="1900" kern="100" dirty="0">
                          <a:effectLst/>
                          <a:latin typeface="Montserrat" pitchFamily="2" charset="0"/>
                        </a:rPr>
                        <a:t>PROGRAMA</a:t>
                      </a:r>
                      <a:endParaRPr lang="pt-BR" sz="1900" kern="100" dirty="0">
                        <a:effectLst/>
                        <a:latin typeface="Montserrat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1525964387"/>
                  </a:ext>
                </a:extLst>
              </a:tr>
              <a:tr h="37605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PT" sz="1700" kern="100" dirty="0">
                          <a:effectLst/>
                          <a:latin typeface="Montserrat" pitchFamily="2" charset="0"/>
                        </a:rPr>
                        <a:t>ALAGOAS</a:t>
                      </a:r>
                      <a:endParaRPr lang="pt-BR" sz="1700" kern="100" dirty="0">
                        <a:effectLst/>
                        <a:latin typeface="Montserrat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PT" sz="1900" kern="100" dirty="0">
                          <a:effectLst/>
                          <a:latin typeface="Montserrat" pitchFamily="2" charset="0"/>
                        </a:rPr>
                        <a:t>Contribuinte Arretado – Lei 8.085/2018</a:t>
                      </a:r>
                      <a:endParaRPr lang="pt-BR" sz="1900" kern="100" dirty="0">
                        <a:effectLst/>
                        <a:latin typeface="Montserrat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2599519137"/>
                  </a:ext>
                </a:extLst>
              </a:tr>
              <a:tr h="37605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PT" sz="1700" kern="100" dirty="0">
                          <a:effectLst/>
                          <a:latin typeface="Montserrat" pitchFamily="2" charset="0"/>
                        </a:rPr>
                        <a:t>CEARÁ</a:t>
                      </a:r>
                      <a:endParaRPr lang="pt-BR" sz="1700" kern="100" dirty="0">
                        <a:effectLst/>
                        <a:latin typeface="Montserrat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PT" sz="1900" kern="100" dirty="0">
                          <a:effectLst/>
                          <a:latin typeface="Montserrat" pitchFamily="2" charset="0"/>
                        </a:rPr>
                        <a:t>Contribuinte Paidegua – Lei 17.087/2019</a:t>
                      </a:r>
                      <a:endParaRPr lang="pt-BR" sz="1900" kern="100" dirty="0">
                        <a:effectLst/>
                        <a:latin typeface="Montserrat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3539273628"/>
                  </a:ext>
                </a:extLst>
              </a:tr>
              <a:tr h="37605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PT" sz="1700" kern="100" dirty="0">
                          <a:effectLst/>
                          <a:latin typeface="Montserrat" pitchFamily="2" charset="0"/>
                        </a:rPr>
                        <a:t>MATO GROSSO</a:t>
                      </a:r>
                      <a:endParaRPr lang="pt-BR" sz="1700" kern="100" dirty="0">
                        <a:effectLst/>
                        <a:latin typeface="Montserrat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PT" sz="1900" kern="100" dirty="0">
                          <a:effectLst/>
                          <a:latin typeface="Montserrat" pitchFamily="2" charset="0"/>
                        </a:rPr>
                        <a:t>Portal de Autorregularização do Contribuinte – Portaria SEFAZ 68/2018</a:t>
                      </a:r>
                      <a:endParaRPr lang="pt-BR" sz="1900" kern="100" dirty="0">
                        <a:effectLst/>
                        <a:latin typeface="Montserrat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1284406610"/>
                  </a:ext>
                </a:extLst>
              </a:tr>
              <a:tr h="37605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PT" sz="1700" kern="100" dirty="0">
                          <a:effectLst/>
                          <a:latin typeface="Montserrat" pitchFamily="2" charset="0"/>
                        </a:rPr>
                        <a:t>MINAS GERAIS</a:t>
                      </a:r>
                      <a:endParaRPr lang="pt-BR" sz="1700" kern="100" dirty="0">
                        <a:effectLst/>
                        <a:latin typeface="Montserrat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PT" sz="1900" kern="100" dirty="0">
                          <a:effectLst/>
                          <a:latin typeface="Montserrat" pitchFamily="2" charset="0"/>
                        </a:rPr>
                        <a:t>Programa Bom Pagador – </a:t>
                      </a:r>
                      <a:r>
                        <a:rPr lang="pt-BR" sz="1900" kern="100" dirty="0">
                          <a:effectLst/>
                          <a:latin typeface="Montserrat" pitchFamily="2" charset="0"/>
                        </a:rPr>
                        <a:t>Decreto nº 47.226/2017</a:t>
                      </a:r>
                      <a:endParaRPr lang="pt-BR" sz="1900" kern="100" dirty="0">
                        <a:effectLst/>
                        <a:latin typeface="Montserrat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1345944474"/>
                  </a:ext>
                </a:extLst>
              </a:tr>
              <a:tr h="40378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700" kern="100" dirty="0">
                          <a:effectLst/>
                          <a:latin typeface="Montserrat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PARANÁ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900" kern="100" dirty="0">
                          <a:solidFill>
                            <a:schemeClr val="dk1"/>
                          </a:solidFill>
                          <a:effectLst/>
                          <a:latin typeface="Montserrat" pitchFamily="2" charset="0"/>
                          <a:ea typeface="+mn-ea"/>
                          <a:cs typeface="+mn-cs"/>
                        </a:rPr>
                        <a:t>Programa Confia - </a:t>
                      </a:r>
                      <a:r>
                        <a:rPr lang="en-US" sz="1900" kern="100" dirty="0">
                          <a:solidFill>
                            <a:schemeClr val="dk1"/>
                          </a:solidFill>
                          <a:effectLst/>
                          <a:latin typeface="Montserrat" pitchFamily="2" charset="0"/>
                          <a:ea typeface="+mn-ea"/>
                          <a:cs typeface="+mn-cs"/>
                        </a:rPr>
                        <a:t> Lei nº 22.480/2025</a:t>
                      </a:r>
                      <a:endParaRPr lang="pt-BR" sz="1900" kern="100" dirty="0">
                        <a:solidFill>
                          <a:schemeClr val="dk1"/>
                        </a:solidFill>
                        <a:effectLst/>
                        <a:latin typeface="Montserrat" pitchFamily="2" charset="0"/>
                        <a:ea typeface="+mn-ea"/>
                        <a:cs typeface="+mn-cs"/>
                      </a:endParaRP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713105383"/>
                  </a:ext>
                </a:extLst>
              </a:tr>
              <a:tr h="43971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PT" sz="1700" kern="100" dirty="0">
                          <a:effectLst/>
                          <a:latin typeface="Montserrat" pitchFamily="2" charset="0"/>
                        </a:rPr>
                        <a:t>PERNAMBUCO</a:t>
                      </a:r>
                      <a:endParaRPr lang="pt-BR" sz="1700" kern="100" dirty="0">
                        <a:effectLst/>
                        <a:latin typeface="Montserrat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PT" sz="1900" kern="100" dirty="0">
                          <a:effectLst/>
                          <a:latin typeface="Montserrat" pitchFamily="2" charset="0"/>
                        </a:rPr>
                        <a:t>Programa Coopera – Lei 18.305/2023</a:t>
                      </a:r>
                      <a:endParaRPr lang="pt-BR" sz="1900" kern="100" dirty="0">
                        <a:effectLst/>
                        <a:latin typeface="Montserrat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1419295768"/>
                  </a:ext>
                </a:extLst>
              </a:tr>
              <a:tr h="37605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PT" sz="1700" kern="100" dirty="0">
                          <a:effectLst/>
                          <a:latin typeface="Montserrat" pitchFamily="2" charset="0"/>
                        </a:rPr>
                        <a:t>PIAUÍ</a:t>
                      </a:r>
                      <a:endParaRPr lang="pt-BR" sz="1700" kern="100" dirty="0">
                        <a:effectLst/>
                        <a:latin typeface="Montserrat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PT" sz="1900" kern="100" dirty="0">
                          <a:effectLst/>
                          <a:latin typeface="Montserrat" pitchFamily="2" charset="0"/>
                        </a:rPr>
                        <a:t>Progama Contribuinte Legal -Lei 7.428/2020</a:t>
                      </a:r>
                      <a:endParaRPr lang="pt-BR" sz="1900" kern="100" dirty="0">
                        <a:effectLst/>
                        <a:latin typeface="Montserrat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3714661903"/>
                  </a:ext>
                </a:extLst>
              </a:tr>
              <a:tr h="37605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PT" sz="1700" kern="100" dirty="0">
                          <a:effectLst/>
                          <a:latin typeface="Montserrat" pitchFamily="2" charset="0"/>
                        </a:rPr>
                        <a:t>RIO GRANDE DO NORTE</a:t>
                      </a:r>
                      <a:endParaRPr lang="pt-BR" sz="1700" kern="100" dirty="0">
                        <a:effectLst/>
                        <a:latin typeface="Montserrat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PT" sz="1900" kern="100" dirty="0">
                          <a:effectLst/>
                          <a:latin typeface="Montserrat" pitchFamily="2" charset="0"/>
                        </a:rPr>
                        <a:t>Programa Contribuinte Exemplar – Lei 10.497/2019</a:t>
                      </a:r>
                      <a:endParaRPr lang="pt-BR" sz="1900" kern="100" dirty="0">
                        <a:effectLst/>
                        <a:latin typeface="Montserrat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1023747748"/>
                  </a:ext>
                </a:extLst>
              </a:tr>
              <a:tr h="37605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PT" sz="1700" kern="100" dirty="0">
                          <a:effectLst/>
                          <a:latin typeface="Montserrat" pitchFamily="2" charset="0"/>
                        </a:rPr>
                        <a:t>RIO GRANDE DO SUL</a:t>
                      </a:r>
                      <a:endParaRPr lang="pt-BR" sz="1700" kern="100" dirty="0">
                        <a:effectLst/>
                        <a:latin typeface="Montserrat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PT" sz="1900" kern="100" dirty="0">
                          <a:effectLst/>
                          <a:latin typeface="Montserrat" pitchFamily="2" charset="0"/>
                        </a:rPr>
                        <a:t>Programa Nos Conformes – PL 246/2020</a:t>
                      </a:r>
                      <a:endParaRPr lang="pt-BR" sz="1900" kern="100" dirty="0">
                        <a:effectLst/>
                        <a:latin typeface="Montserrat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2701341110"/>
                  </a:ext>
                </a:extLst>
              </a:tr>
              <a:tr h="37605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PT" sz="1700" kern="100" dirty="0">
                          <a:effectLst/>
                          <a:latin typeface="Montserrat" pitchFamily="2" charset="0"/>
                        </a:rPr>
                        <a:t>RIO DE JANEIRO</a:t>
                      </a:r>
                      <a:endParaRPr lang="pt-BR" sz="1700" kern="100" dirty="0">
                        <a:effectLst/>
                        <a:latin typeface="Montserrat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PT" sz="1900" kern="100" dirty="0">
                          <a:effectLst/>
                          <a:latin typeface="Montserrat" pitchFamily="2" charset="0"/>
                        </a:rPr>
                        <a:t>Programa de Conformidade Tributária – LC 26/2020</a:t>
                      </a:r>
                      <a:endParaRPr lang="pt-BR" sz="1900" kern="100" dirty="0">
                        <a:effectLst/>
                        <a:latin typeface="Montserrat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3473750099"/>
                  </a:ext>
                </a:extLst>
              </a:tr>
              <a:tr h="37605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PT" sz="1700" kern="100" dirty="0">
                          <a:effectLst/>
                          <a:latin typeface="Montserrat" pitchFamily="2" charset="0"/>
                        </a:rPr>
                        <a:t>RONDÔNIA</a:t>
                      </a:r>
                      <a:endParaRPr lang="pt-BR" sz="1700" kern="100" dirty="0">
                        <a:effectLst/>
                        <a:latin typeface="Montserrat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PT" sz="1900" kern="100" dirty="0">
                          <a:effectLst/>
                          <a:latin typeface="Montserrat" pitchFamily="2" charset="0"/>
                        </a:rPr>
                        <a:t>Programa Fisconforme – Decreto 23.856/2019</a:t>
                      </a:r>
                      <a:endParaRPr lang="pt-BR" sz="1900" kern="100" dirty="0">
                        <a:effectLst/>
                        <a:latin typeface="Montserrat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2714236887"/>
                  </a:ext>
                </a:extLst>
              </a:tr>
              <a:tr h="37605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PT" sz="1700" kern="100" dirty="0">
                          <a:effectLst/>
                          <a:latin typeface="Montserrat" pitchFamily="2" charset="0"/>
                        </a:rPr>
                        <a:t>SÃO PAULO</a:t>
                      </a:r>
                      <a:endParaRPr lang="pt-BR" sz="1700" kern="100" dirty="0">
                        <a:effectLst/>
                        <a:latin typeface="Montserrat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PT" sz="1900" kern="100" dirty="0">
                          <a:effectLst/>
                          <a:latin typeface="Montserrat" pitchFamily="2" charset="0"/>
                        </a:rPr>
                        <a:t>Programa Nos Conformes – LC 1.320/2018</a:t>
                      </a:r>
                      <a:endParaRPr lang="pt-BR" sz="1900" kern="100" dirty="0">
                        <a:effectLst/>
                        <a:latin typeface="Montserrat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459171153"/>
                  </a:ext>
                </a:extLst>
              </a:tr>
            </a:tbl>
          </a:graphicData>
        </a:graphic>
      </p:graphicFrame>
      <p:sp>
        <p:nvSpPr>
          <p:cNvPr id="4" name="Título 1">
            <a:extLst>
              <a:ext uri="{FF2B5EF4-FFF2-40B4-BE49-F238E27FC236}">
                <a16:creationId xmlns:a16="http://schemas.microsoft.com/office/drawing/2014/main" id="{5F38602F-98DF-3B3A-E010-BE68A67D61C9}"/>
              </a:ext>
            </a:extLst>
          </p:cNvPr>
          <p:cNvSpPr txBox="1">
            <a:spLocks/>
          </p:cNvSpPr>
          <p:nvPr/>
        </p:nvSpPr>
        <p:spPr>
          <a:xfrm>
            <a:off x="324092" y="96857"/>
            <a:ext cx="14020800" cy="883083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377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tserrat" pitchFamily="2" charset="77"/>
                <a:ea typeface="+mj-ea"/>
                <a:cs typeface="Arial" panose="020B0604020202020204" pitchFamily="34" charset="0"/>
              </a:rPr>
              <a:t>BRASIL: PROGRAMAS DE CONFORMIDADE TRIBUTÁRIA</a:t>
            </a:r>
          </a:p>
        </p:txBody>
      </p:sp>
    </p:spTree>
    <p:extLst>
      <p:ext uri="{BB962C8B-B14F-4D97-AF65-F5344CB8AC3E}">
        <p14:creationId xmlns:p14="http://schemas.microsoft.com/office/powerpoint/2010/main" val="406274416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>
          <a:extLst>
            <a:ext uri="{FF2B5EF4-FFF2-40B4-BE49-F238E27FC236}">
              <a16:creationId xmlns:a16="http://schemas.microsoft.com/office/drawing/2014/main" id="{AB5FBE7A-45DC-9349-7529-AC04DA815D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3e1f55e2a5d_0_2">
            <a:extLst>
              <a:ext uri="{FF2B5EF4-FFF2-40B4-BE49-F238E27FC236}">
                <a16:creationId xmlns:a16="http://schemas.microsoft.com/office/drawing/2014/main" id="{1BD60F2E-222C-CB1C-BCE3-E931475407C0}"/>
              </a:ext>
            </a:extLst>
          </p:cNvPr>
          <p:cNvSpPr txBox="1"/>
          <p:nvPr/>
        </p:nvSpPr>
        <p:spPr>
          <a:xfrm>
            <a:off x="3227433" y="2830926"/>
            <a:ext cx="57372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5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TÍTULO PALESTRA</a:t>
            </a:r>
            <a:endParaRPr/>
          </a:p>
        </p:txBody>
      </p:sp>
      <p:sp>
        <p:nvSpPr>
          <p:cNvPr id="95" name="Google Shape;95;g3e1f55e2a5d_0_2">
            <a:extLst>
              <a:ext uri="{FF2B5EF4-FFF2-40B4-BE49-F238E27FC236}">
                <a16:creationId xmlns:a16="http://schemas.microsoft.com/office/drawing/2014/main" id="{E5F86CD5-6483-945C-AA86-9A5FBFF39284}"/>
              </a:ext>
            </a:extLst>
          </p:cNvPr>
          <p:cNvSpPr txBox="1"/>
          <p:nvPr/>
        </p:nvSpPr>
        <p:spPr>
          <a:xfrm>
            <a:off x="3507806" y="4047732"/>
            <a:ext cx="51765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000" b="1" i="0" u="none" strike="noStrike" cap="none">
                <a:solidFill>
                  <a:srgbClr val="FFE800"/>
                </a:solidFill>
                <a:latin typeface="Calibri"/>
                <a:ea typeface="Calibri"/>
                <a:cs typeface="Calibri"/>
                <a:sym typeface="Calibri"/>
              </a:rPr>
              <a:t>Nome Palestrante</a:t>
            </a:r>
            <a:endParaRPr/>
          </a:p>
        </p:txBody>
      </p:sp>
      <p:sp>
        <p:nvSpPr>
          <p:cNvPr id="96" name="Google Shape;96;g3e1f55e2a5d_0_2">
            <a:extLst>
              <a:ext uri="{FF2B5EF4-FFF2-40B4-BE49-F238E27FC236}">
                <a16:creationId xmlns:a16="http://schemas.microsoft.com/office/drawing/2014/main" id="{5067863C-249D-CD18-C4E7-973F4DA0C7F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74115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7" name="Google Shape;97;g3e1f55e2a5d_0_2" title="ED. Niemyer cor branca.png">
            <a:extLst>
              <a:ext uri="{FF2B5EF4-FFF2-40B4-BE49-F238E27FC236}">
                <a16:creationId xmlns:a16="http://schemas.microsoft.com/office/drawing/2014/main" id="{AC2B6C7A-CCBF-E0F9-8250-8C25A646F35A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081605" y="5825235"/>
            <a:ext cx="3110395" cy="9234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94120B76-66F6-4EBA-BBF3-9F5F25DE779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20819079"/>
              </p:ext>
            </p:extLst>
          </p:nvPr>
        </p:nvGraphicFramePr>
        <p:xfrm>
          <a:off x="-208470" y="1005240"/>
          <a:ext cx="10066845" cy="56340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" name="Google Shape;332;p3">
            <a:extLst>
              <a:ext uri="{FF2B5EF4-FFF2-40B4-BE49-F238E27FC236}">
                <a16:creationId xmlns:a16="http://schemas.microsoft.com/office/drawing/2014/main" id="{08547EDB-0D47-20E4-C209-65EF3838587F}"/>
              </a:ext>
            </a:extLst>
          </p:cNvPr>
          <p:cNvSpPr txBox="1"/>
          <p:nvPr/>
        </p:nvSpPr>
        <p:spPr>
          <a:xfrm>
            <a:off x="411813" y="218731"/>
            <a:ext cx="11780187" cy="6369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lnSpc>
                <a:spcPts val="3200"/>
              </a:lnSpc>
              <a:defRPr sz="3000" b="1" spc="0">
                <a:solidFill>
                  <a:schemeClr val="accent1"/>
                </a:solidFill>
                <a:latin typeface="Gotham Black" panose="02000604030000020004" pitchFamily="2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609585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tserrat" pitchFamily="2" charset="77"/>
                <a:ea typeface="+mn-ea"/>
                <a:cs typeface="Arial" panose="020B0604020202020204" pitchFamily="34" charset="0"/>
              </a:rPr>
              <a:t>BRASIL: PROGRAMAS DE CONFORMIDADE TRIBUTÁRIA</a:t>
            </a:r>
          </a:p>
        </p:txBody>
      </p:sp>
    </p:spTree>
    <p:extLst>
      <p:ext uri="{BB962C8B-B14F-4D97-AF65-F5344CB8AC3E}">
        <p14:creationId xmlns:p14="http://schemas.microsoft.com/office/powerpoint/2010/main" val="254420565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>
          <a:extLst>
            <a:ext uri="{FF2B5EF4-FFF2-40B4-BE49-F238E27FC236}">
              <a16:creationId xmlns:a16="http://schemas.microsoft.com/office/drawing/2014/main" id="{2BEF948E-8EEC-6618-CB69-B6F9462612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3e1f55e2a5d_0_2">
            <a:extLst>
              <a:ext uri="{FF2B5EF4-FFF2-40B4-BE49-F238E27FC236}">
                <a16:creationId xmlns:a16="http://schemas.microsoft.com/office/drawing/2014/main" id="{35C9211D-E208-5003-87CA-16EBEC18365F}"/>
              </a:ext>
            </a:extLst>
          </p:cNvPr>
          <p:cNvSpPr txBox="1"/>
          <p:nvPr/>
        </p:nvSpPr>
        <p:spPr>
          <a:xfrm>
            <a:off x="3227433" y="2830926"/>
            <a:ext cx="57372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5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TÍTULO PALESTRA</a:t>
            </a:r>
            <a:endParaRPr/>
          </a:p>
        </p:txBody>
      </p:sp>
      <p:sp>
        <p:nvSpPr>
          <p:cNvPr id="95" name="Google Shape;95;g3e1f55e2a5d_0_2">
            <a:extLst>
              <a:ext uri="{FF2B5EF4-FFF2-40B4-BE49-F238E27FC236}">
                <a16:creationId xmlns:a16="http://schemas.microsoft.com/office/drawing/2014/main" id="{B964C873-FE6E-AC17-AADD-9485816741F6}"/>
              </a:ext>
            </a:extLst>
          </p:cNvPr>
          <p:cNvSpPr txBox="1"/>
          <p:nvPr/>
        </p:nvSpPr>
        <p:spPr>
          <a:xfrm>
            <a:off x="3507806" y="4047732"/>
            <a:ext cx="51765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000" b="1" i="0" u="none" strike="noStrike" cap="none">
                <a:solidFill>
                  <a:srgbClr val="FFE800"/>
                </a:solidFill>
                <a:latin typeface="Calibri"/>
                <a:ea typeface="Calibri"/>
                <a:cs typeface="Calibri"/>
                <a:sym typeface="Calibri"/>
              </a:rPr>
              <a:t>Nome Palestrante</a:t>
            </a:r>
            <a:endParaRPr/>
          </a:p>
        </p:txBody>
      </p:sp>
      <p:sp>
        <p:nvSpPr>
          <p:cNvPr id="96" name="Google Shape;96;g3e1f55e2a5d_0_2">
            <a:extLst>
              <a:ext uri="{FF2B5EF4-FFF2-40B4-BE49-F238E27FC236}">
                <a16:creationId xmlns:a16="http://schemas.microsoft.com/office/drawing/2014/main" id="{A261FD4D-914F-703B-298A-927532D84C7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74115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7" name="Google Shape;97;g3e1f55e2a5d_0_2" title="ED. Niemyer cor branca.png">
            <a:extLst>
              <a:ext uri="{FF2B5EF4-FFF2-40B4-BE49-F238E27FC236}">
                <a16:creationId xmlns:a16="http://schemas.microsoft.com/office/drawing/2014/main" id="{0283A940-84E7-9884-E3EF-E1504B1EECB9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806454" y="5556400"/>
            <a:ext cx="3110395" cy="9234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332;p3">
            <a:extLst>
              <a:ext uri="{FF2B5EF4-FFF2-40B4-BE49-F238E27FC236}">
                <a16:creationId xmlns:a16="http://schemas.microsoft.com/office/drawing/2014/main" id="{BF483D78-295C-4BEF-CEBE-BDCC51039D40}"/>
              </a:ext>
            </a:extLst>
          </p:cNvPr>
          <p:cNvSpPr txBox="1"/>
          <p:nvPr/>
        </p:nvSpPr>
        <p:spPr>
          <a:xfrm>
            <a:off x="277792" y="515122"/>
            <a:ext cx="119142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lnSpc>
                <a:spcPts val="3200"/>
              </a:lnSpc>
              <a:defRPr sz="3000" b="1" spc="0">
                <a:solidFill>
                  <a:schemeClr val="accent1"/>
                </a:solidFill>
                <a:latin typeface="Gotham Black" panose="02000604030000020004" pitchFamily="2" charset="0"/>
                <a:cs typeface="Arial" panose="020B0604020202020204" pitchFamily="34" charset="0"/>
              </a:defRPr>
            </a:lvl1pPr>
          </a:lstStyle>
          <a:p>
            <a:pPr lvl="0" algn="ctr" defTabSz="609585">
              <a:lnSpc>
                <a:spcPct val="100000"/>
              </a:lnSpc>
              <a:spcAft>
                <a:spcPts val="800"/>
              </a:spcAft>
              <a:buClrTx/>
              <a:defRPr/>
            </a:pPr>
            <a:r>
              <a:rPr lang="pt-BR" sz="3200" kern="1200" dirty="0">
                <a:solidFill>
                  <a:schemeClr val="bg1"/>
                </a:solidFill>
                <a:latin typeface="Montserrat" pitchFamily="2" charset="0"/>
              </a:rPr>
              <a:t>Principais Mecanismos dos programas de conformidade tributária</a:t>
            </a:r>
          </a:p>
        </p:txBody>
      </p:sp>
      <p:sp>
        <p:nvSpPr>
          <p:cNvPr id="2" name="Retângulo 3">
            <a:extLst>
              <a:ext uri="{FF2B5EF4-FFF2-40B4-BE49-F238E27FC236}">
                <a16:creationId xmlns:a16="http://schemas.microsoft.com/office/drawing/2014/main" id="{77AB90F5-992B-8A2B-9299-258BBC8E9AF9}"/>
              </a:ext>
            </a:extLst>
          </p:cNvPr>
          <p:cNvSpPr/>
          <p:nvPr/>
        </p:nvSpPr>
        <p:spPr>
          <a:xfrm>
            <a:off x="975170" y="2075427"/>
            <a:ext cx="11363344" cy="33577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61981" marR="0" lvl="0" indent="-761981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2667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tserrat" pitchFamily="2" charset="0"/>
                <a:ea typeface="+mn-ea"/>
                <a:cs typeface="+mn-cs"/>
              </a:rPr>
              <a:t>Ferramentas de </a:t>
            </a:r>
            <a:r>
              <a:rPr kumimoji="0" lang="pt-BR" sz="2667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25000"/>
                  </a:schemeClr>
                </a:solidFill>
                <a:effectLst/>
                <a:uLnTx/>
                <a:uFillTx/>
                <a:latin typeface="Montserrat" pitchFamily="2" charset="0"/>
                <a:ea typeface="+mn-ea"/>
                <a:cs typeface="+mn-cs"/>
              </a:rPr>
              <a:t>avaliação de riscos</a:t>
            </a:r>
          </a:p>
          <a:p>
            <a:pPr marL="761981" marR="0" lvl="0" indent="-761981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2667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tserrat" pitchFamily="2" charset="0"/>
                <a:ea typeface="+mn-ea"/>
                <a:cs typeface="+mn-cs"/>
              </a:rPr>
              <a:t>Estratégias para </a:t>
            </a:r>
            <a:r>
              <a:rPr kumimoji="0" lang="pt-BR" sz="2667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25000"/>
                  </a:schemeClr>
                </a:solidFill>
                <a:effectLst/>
                <a:uLnTx/>
                <a:uFillTx/>
                <a:latin typeface="Montserrat" pitchFamily="2" charset="0"/>
                <a:ea typeface="+mn-ea"/>
                <a:cs typeface="+mn-cs"/>
              </a:rPr>
              <a:t>redução de débitos e do contencioso</a:t>
            </a:r>
          </a:p>
          <a:p>
            <a:pPr marL="761981" marR="0" lvl="0" indent="-761981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2667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tserrat" pitchFamily="2" charset="0"/>
                <a:ea typeface="+mn-ea"/>
                <a:cs typeface="+mn-cs"/>
              </a:rPr>
              <a:t>Estratégias para estímulo a </a:t>
            </a:r>
            <a:r>
              <a:rPr kumimoji="0" lang="pt-BR" sz="2667" b="1" i="0" u="none" strike="noStrike" kern="1200" cap="none" spc="0" normalizeH="0" baseline="0" noProof="0" dirty="0" err="1">
                <a:ln>
                  <a:noFill/>
                </a:ln>
                <a:solidFill>
                  <a:schemeClr val="tx2">
                    <a:lumMod val="25000"/>
                  </a:schemeClr>
                </a:solidFill>
                <a:effectLst/>
                <a:uLnTx/>
                <a:uFillTx/>
                <a:latin typeface="Montserrat" pitchFamily="2" charset="0"/>
                <a:ea typeface="+mn-ea"/>
                <a:cs typeface="+mn-cs"/>
              </a:rPr>
              <a:t>autorregularização</a:t>
            </a:r>
            <a:endParaRPr kumimoji="0" lang="pt-BR" sz="2667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25000"/>
                </a:schemeClr>
              </a:solidFill>
              <a:effectLst/>
              <a:uLnTx/>
              <a:uFillTx/>
              <a:latin typeface="Montserrat" pitchFamily="2" charset="0"/>
              <a:ea typeface="+mn-ea"/>
              <a:cs typeface="+mn-cs"/>
            </a:endParaRPr>
          </a:p>
          <a:p>
            <a:pPr marL="761981" marR="0" lvl="0" indent="-761981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2667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tserrat" pitchFamily="2" charset="0"/>
                <a:ea typeface="+mn-ea"/>
                <a:cs typeface="+mn-cs"/>
              </a:rPr>
              <a:t>Reconhecimento e </a:t>
            </a:r>
            <a:r>
              <a:rPr kumimoji="0" lang="pt-BR" sz="2667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25000"/>
                  </a:schemeClr>
                </a:solidFill>
                <a:effectLst/>
                <a:uLnTx/>
                <a:uFillTx/>
                <a:latin typeface="Montserrat" pitchFamily="2" charset="0"/>
                <a:ea typeface="+mn-ea"/>
                <a:cs typeface="+mn-cs"/>
              </a:rPr>
              <a:t>tratamento diferenciado aos contribuintes bem classificados</a:t>
            </a:r>
          </a:p>
        </p:txBody>
      </p:sp>
    </p:spTree>
    <p:extLst>
      <p:ext uri="{BB962C8B-B14F-4D97-AF65-F5344CB8AC3E}">
        <p14:creationId xmlns:p14="http://schemas.microsoft.com/office/powerpoint/2010/main" val="216346835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>
          <a:extLst>
            <a:ext uri="{FF2B5EF4-FFF2-40B4-BE49-F238E27FC236}">
              <a16:creationId xmlns:a16="http://schemas.microsoft.com/office/drawing/2014/main" id="{A19734A4-3966-D136-4973-85460B85E1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3e1f55e2a5d_0_2">
            <a:extLst>
              <a:ext uri="{FF2B5EF4-FFF2-40B4-BE49-F238E27FC236}">
                <a16:creationId xmlns:a16="http://schemas.microsoft.com/office/drawing/2014/main" id="{2DC7FE42-D711-8A3E-F4B0-0D7BA64159EC}"/>
              </a:ext>
            </a:extLst>
          </p:cNvPr>
          <p:cNvSpPr txBox="1"/>
          <p:nvPr/>
        </p:nvSpPr>
        <p:spPr>
          <a:xfrm>
            <a:off x="3227433" y="2830926"/>
            <a:ext cx="57372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5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TÍTULO PALESTRA</a:t>
            </a:r>
            <a:endParaRPr/>
          </a:p>
        </p:txBody>
      </p:sp>
      <p:sp>
        <p:nvSpPr>
          <p:cNvPr id="95" name="Google Shape;95;g3e1f55e2a5d_0_2">
            <a:extLst>
              <a:ext uri="{FF2B5EF4-FFF2-40B4-BE49-F238E27FC236}">
                <a16:creationId xmlns:a16="http://schemas.microsoft.com/office/drawing/2014/main" id="{2AB43C8A-3683-323F-BD2A-4AE3F1AE51F8}"/>
              </a:ext>
            </a:extLst>
          </p:cNvPr>
          <p:cNvSpPr txBox="1"/>
          <p:nvPr/>
        </p:nvSpPr>
        <p:spPr>
          <a:xfrm>
            <a:off x="3507806" y="4047732"/>
            <a:ext cx="51765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000" b="1" i="0" u="none" strike="noStrike" cap="none">
                <a:solidFill>
                  <a:srgbClr val="FFE800"/>
                </a:solidFill>
                <a:latin typeface="Calibri"/>
                <a:ea typeface="Calibri"/>
                <a:cs typeface="Calibri"/>
                <a:sym typeface="Calibri"/>
              </a:rPr>
              <a:t>Nome Palestrante</a:t>
            </a:r>
            <a:endParaRPr/>
          </a:p>
        </p:txBody>
      </p:sp>
      <p:sp>
        <p:nvSpPr>
          <p:cNvPr id="96" name="Google Shape;96;g3e1f55e2a5d_0_2">
            <a:extLst>
              <a:ext uri="{FF2B5EF4-FFF2-40B4-BE49-F238E27FC236}">
                <a16:creationId xmlns:a16="http://schemas.microsoft.com/office/drawing/2014/main" id="{7D7D9A72-8AB6-B9E1-4CB1-20BA561E2E6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74115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7" name="Google Shape;97;g3e1f55e2a5d_0_2" title="ED. Niemyer cor branca.png">
            <a:extLst>
              <a:ext uri="{FF2B5EF4-FFF2-40B4-BE49-F238E27FC236}">
                <a16:creationId xmlns:a16="http://schemas.microsoft.com/office/drawing/2014/main" id="{880C5E7D-FC06-B502-CBF0-BEF23C88ACE8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806454" y="5556400"/>
            <a:ext cx="3110395" cy="9234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aixaDeTexto 4">
            <a:extLst>
              <a:ext uri="{FF2B5EF4-FFF2-40B4-BE49-F238E27FC236}">
                <a16:creationId xmlns:a16="http://schemas.microsoft.com/office/drawing/2014/main" id="{FBCB46A1-9A0B-3BCB-9F1B-2E2B9FFB20A5}"/>
              </a:ext>
            </a:extLst>
          </p:cNvPr>
          <p:cNvSpPr txBox="1"/>
          <p:nvPr/>
        </p:nvSpPr>
        <p:spPr>
          <a:xfrm>
            <a:off x="2953379" y="43295"/>
            <a:ext cx="6495926" cy="66981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Programa Contribuinte Pai d’Égua – Ceará 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4827630D-960F-FF8E-F549-6C19A7DF40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64164" y="952031"/>
            <a:ext cx="4408730" cy="2468888"/>
          </a:xfrm>
          <a:prstGeom prst="rect">
            <a:avLst/>
          </a:prstGeom>
        </p:spPr>
      </p:pic>
      <p:sp>
        <p:nvSpPr>
          <p:cNvPr id="4" name="CaixaDeTexto 6">
            <a:extLst>
              <a:ext uri="{FF2B5EF4-FFF2-40B4-BE49-F238E27FC236}">
                <a16:creationId xmlns:a16="http://schemas.microsoft.com/office/drawing/2014/main" id="{97B9DD64-8693-FC10-EE0A-7398F71C7550}"/>
              </a:ext>
            </a:extLst>
          </p:cNvPr>
          <p:cNvSpPr txBox="1"/>
          <p:nvPr/>
        </p:nvSpPr>
        <p:spPr>
          <a:xfrm>
            <a:off x="44178" y="951565"/>
            <a:ext cx="7500880" cy="460483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Classifica empresas cearenses em uma </a:t>
            </a: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escala de 01 a 05 "jangadas"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Avaliação é baseada na </a:t>
            </a:r>
            <a:r>
              <a:rPr lang="pt-BR" sz="20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regularidade fiscal 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 no </a:t>
            </a:r>
            <a:r>
              <a:rPr lang="pt-BR" sz="20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cumprimento das obrigações 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 visa à </a:t>
            </a:r>
            <a:r>
              <a:rPr kumimoji="0" lang="pt-BR" sz="20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autorregularização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lang="pt-BR" sz="20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simplificação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e </a:t>
            </a:r>
            <a:r>
              <a:rPr lang="pt-BR" sz="20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melhoria do relacionamento 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 o Fisco; 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Empresas que atingem o nível máximo (4 ou 5 jangadas) ganham vantagens exclusivas: </a:t>
            </a:r>
          </a:p>
          <a:p>
            <a:pPr marL="571500" marR="0" lvl="1" indent="-3429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lang="pt-BR" sz="20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Prazos diferenciados prazos 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mais extensos para sanar divergências apontadas pelo monitoramento antes que qualquer procedimento administrativo punitivo seja aberto</a:t>
            </a:r>
          </a:p>
          <a:p>
            <a:pPr marL="571500" marR="0" lvl="1" indent="-3429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lang="pt-BR" sz="20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Autorização especial para retificar erros ou alterar selos operacionais 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diretamente no portal de serviços, sem a necessidade de passar por análises demoradas ou travas fiscais severas do monitoramento padrão.</a:t>
            </a:r>
          </a:p>
          <a:p>
            <a:pPr marL="571500" marR="0" lvl="1" indent="-3429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Participação no Troféu Cinco Jangadas, </a:t>
            </a:r>
            <a:r>
              <a:rPr lang="pt-BR" sz="20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premiação anual 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concedida pelo Governo do Ceará </a:t>
            </a:r>
            <a:r>
              <a:rPr lang="pt-BR" sz="20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às empresas que mantêm a conformidade máxima e se destacam na arrecadação setorial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6058921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>
          <a:extLst>
            <a:ext uri="{FF2B5EF4-FFF2-40B4-BE49-F238E27FC236}">
              <a16:creationId xmlns:a16="http://schemas.microsoft.com/office/drawing/2014/main" id="{DEFEA6D0-1ED4-2DA0-D8EE-97A4169D6B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3a8616bd3d0_0_4">
            <a:extLst>
              <a:ext uri="{FF2B5EF4-FFF2-40B4-BE49-F238E27FC236}">
                <a16:creationId xmlns:a16="http://schemas.microsoft.com/office/drawing/2014/main" id="{8FE31E01-F573-0B95-BB41-F9F49F006341}"/>
              </a:ext>
            </a:extLst>
          </p:cNvPr>
          <p:cNvSpPr txBox="1"/>
          <p:nvPr/>
        </p:nvSpPr>
        <p:spPr>
          <a:xfrm>
            <a:off x="3507806" y="4047732"/>
            <a:ext cx="51765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000" b="1" i="0" u="none" strike="noStrike" cap="none">
                <a:solidFill>
                  <a:srgbClr val="FFE800"/>
                </a:solidFill>
                <a:latin typeface="Calibri"/>
                <a:ea typeface="Calibri"/>
                <a:cs typeface="Calibri"/>
                <a:sym typeface="Calibri"/>
              </a:rPr>
              <a:t>Nome Palestrante</a:t>
            </a:r>
            <a:endParaRPr/>
          </a:p>
        </p:txBody>
      </p:sp>
      <p:sp>
        <p:nvSpPr>
          <p:cNvPr id="105" name="Google Shape;105;g3a8616bd3d0_0_4">
            <a:extLst>
              <a:ext uri="{FF2B5EF4-FFF2-40B4-BE49-F238E27FC236}">
                <a16:creationId xmlns:a16="http://schemas.microsoft.com/office/drawing/2014/main" id="{16E25449-35D6-B55B-BB14-0358A4F5DFB3}"/>
              </a:ext>
            </a:extLst>
          </p:cNvPr>
          <p:cNvSpPr/>
          <p:nvPr/>
        </p:nvSpPr>
        <p:spPr>
          <a:xfrm>
            <a:off x="0" y="-9525"/>
            <a:ext cx="12192000" cy="6858000"/>
          </a:xfrm>
          <a:prstGeom prst="rect">
            <a:avLst/>
          </a:prstGeom>
          <a:solidFill>
            <a:srgbClr val="293D1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6" name="Google Shape;106;g3a8616bd3d0_0_4" title="ED. Niemyer cor branca.png">
            <a:extLst>
              <a:ext uri="{FF2B5EF4-FFF2-40B4-BE49-F238E27FC236}">
                <a16:creationId xmlns:a16="http://schemas.microsoft.com/office/drawing/2014/main" id="{9EC38A4E-6899-4E61-DEE6-015E607D439A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806454" y="5556400"/>
            <a:ext cx="3110395" cy="9234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B6FA07E-B682-6347-E892-35ADADC48CBF}"/>
              </a:ext>
            </a:extLst>
          </p:cNvPr>
          <p:cNvSpPr txBox="1"/>
          <p:nvPr/>
        </p:nvSpPr>
        <p:spPr>
          <a:xfrm>
            <a:off x="508007" y="582067"/>
            <a:ext cx="11055927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altLang="en-US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badi" panose="020B0604020104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badi" panose="020B0604020104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badi" panose="020B0604020104020204" pitchFamily="34" charset="0"/>
                <a:ea typeface="+mn-ea"/>
                <a:cs typeface="+mn-cs"/>
              </a:rPr>
              <a:t>Apoio do BID ao Cumprimento </a:t>
            </a:r>
            <a:r>
              <a:rPr kumimoji="0" lang="pt-BR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badi" panose="020B0604020104020204" pitchFamily="34" charset="0"/>
                <a:ea typeface="+mn-ea"/>
                <a:cs typeface="+mn-cs"/>
              </a:rPr>
              <a:t>Cooperaetivo</a:t>
            </a:r>
            <a:r>
              <a:rPr kumimoji="0" lang="pt-BR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badi" panose="020B0604020104020204" pitchFamily="34" charset="0"/>
                <a:ea typeface="+mn-ea"/>
                <a:cs typeface="+mn-cs"/>
              </a:rPr>
              <a:t> em ALC</a:t>
            </a:r>
            <a:endParaRPr kumimoji="0" lang="es-ES_tradnl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badi" panose="020B0604020104020204" pitchFamily="34" charset="0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6792484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>
          <a:extLst>
            <a:ext uri="{FF2B5EF4-FFF2-40B4-BE49-F238E27FC236}">
              <a16:creationId xmlns:a16="http://schemas.microsoft.com/office/drawing/2014/main" id="{3E638545-2D72-4883-8807-99B0F4ECBA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3e1f55e2a5d_0_2">
            <a:extLst>
              <a:ext uri="{FF2B5EF4-FFF2-40B4-BE49-F238E27FC236}">
                <a16:creationId xmlns:a16="http://schemas.microsoft.com/office/drawing/2014/main" id="{8F440792-2970-158C-7869-627F7E93A83A}"/>
              </a:ext>
            </a:extLst>
          </p:cNvPr>
          <p:cNvSpPr txBox="1"/>
          <p:nvPr/>
        </p:nvSpPr>
        <p:spPr>
          <a:xfrm>
            <a:off x="3227433" y="2830926"/>
            <a:ext cx="57372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5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TÍTULO PALESTRA</a:t>
            </a:r>
            <a:endParaRPr/>
          </a:p>
        </p:txBody>
      </p:sp>
      <p:sp>
        <p:nvSpPr>
          <p:cNvPr id="95" name="Google Shape;95;g3e1f55e2a5d_0_2">
            <a:extLst>
              <a:ext uri="{FF2B5EF4-FFF2-40B4-BE49-F238E27FC236}">
                <a16:creationId xmlns:a16="http://schemas.microsoft.com/office/drawing/2014/main" id="{6356EB8A-D035-733A-8D6A-6D2A687797C5}"/>
              </a:ext>
            </a:extLst>
          </p:cNvPr>
          <p:cNvSpPr txBox="1"/>
          <p:nvPr/>
        </p:nvSpPr>
        <p:spPr>
          <a:xfrm>
            <a:off x="3507806" y="4047732"/>
            <a:ext cx="51765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000" b="1" i="0" u="none" strike="noStrike" cap="none">
                <a:solidFill>
                  <a:srgbClr val="FFE800"/>
                </a:solidFill>
                <a:latin typeface="Calibri"/>
                <a:ea typeface="Calibri"/>
                <a:cs typeface="Calibri"/>
                <a:sym typeface="Calibri"/>
              </a:rPr>
              <a:t>Nome Palestrante</a:t>
            </a:r>
            <a:endParaRPr/>
          </a:p>
        </p:txBody>
      </p:sp>
      <p:sp>
        <p:nvSpPr>
          <p:cNvPr id="96" name="Google Shape;96;g3e1f55e2a5d_0_2">
            <a:extLst>
              <a:ext uri="{FF2B5EF4-FFF2-40B4-BE49-F238E27FC236}">
                <a16:creationId xmlns:a16="http://schemas.microsoft.com/office/drawing/2014/main" id="{EB500CD9-5729-7721-19DE-B38F5CD1210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74115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7" name="Google Shape;97;g3e1f55e2a5d_0_2" title="ED. Niemyer cor branca.png">
            <a:extLst>
              <a:ext uri="{FF2B5EF4-FFF2-40B4-BE49-F238E27FC236}">
                <a16:creationId xmlns:a16="http://schemas.microsoft.com/office/drawing/2014/main" id="{42A8DEF0-F807-737F-283E-E8E9E2FEFDA2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806454" y="5556400"/>
            <a:ext cx="3110395" cy="9234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D827CCED-B3AA-6AA9-AF5D-8F82EE68DAF2}"/>
              </a:ext>
            </a:extLst>
          </p:cNvPr>
          <p:cNvSpPr txBox="1">
            <a:spLocks/>
          </p:cNvSpPr>
          <p:nvPr/>
        </p:nvSpPr>
        <p:spPr>
          <a:xfrm>
            <a:off x="834889" y="441569"/>
            <a:ext cx="10925175" cy="590839"/>
          </a:xfrm>
          <a:prstGeom prst="rect">
            <a:avLst/>
          </a:prstGeom>
        </p:spPr>
        <p:txBody>
          <a:bodyPr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tserrat" pitchFamily="2" charset="0"/>
                <a:ea typeface="+mj-ea"/>
                <a:cs typeface="+mj-cs"/>
              </a:rPr>
              <a:t>Apoio do BID ao Cumprimento Cooperativo em ALC </a:t>
            </a:r>
          </a:p>
        </p:txBody>
      </p:sp>
      <p:sp>
        <p:nvSpPr>
          <p:cNvPr id="3" name="CaixaDeTexto 28">
            <a:extLst>
              <a:ext uri="{FF2B5EF4-FFF2-40B4-BE49-F238E27FC236}">
                <a16:creationId xmlns:a16="http://schemas.microsoft.com/office/drawing/2014/main" id="{EC70595A-0FCC-B24D-C426-77FC14B63CDD}"/>
              </a:ext>
            </a:extLst>
          </p:cNvPr>
          <p:cNvSpPr txBox="1"/>
          <p:nvPr/>
        </p:nvSpPr>
        <p:spPr>
          <a:xfrm>
            <a:off x="834889" y="3236525"/>
            <a:ext cx="507705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tserrat" pitchFamily="2" charset="0"/>
                <a:ea typeface="+mn-ea"/>
                <a:cs typeface="+mn-cs"/>
              </a:rPr>
              <a:t>Desenho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tserrat" pitchFamily="2" charset="0"/>
                <a:ea typeface="+mn-ea"/>
                <a:cs typeface="+mn-cs"/>
              </a:rPr>
              <a:t>Desenho e lançamento dos programas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tserrat" pitchFamily="2" charset="0"/>
                <a:ea typeface="+mn-ea"/>
                <a:cs typeface="+mn-cs"/>
              </a:rPr>
              <a:t>Fóruns de diálogo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tserrat" pitchFamily="2" charset="0"/>
                <a:ea typeface="+mn-ea"/>
                <a:cs typeface="+mn-cs"/>
              </a:rPr>
              <a:t>Desenho de TCF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tserrat" pitchFamily="2" charset="0"/>
                <a:ea typeface="+mn-ea"/>
                <a:cs typeface="+mn-cs"/>
              </a:rPr>
              <a:t>Regulamentação do Programa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tserrat" pitchFamily="2" charset="0"/>
                <a:ea typeface="+mn-ea"/>
                <a:cs typeface="+mn-cs"/>
              </a:rPr>
              <a:t>Apoio do diálogo com a sociedade e outros atores relevantes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tserrat" pitchFamily="2" charset="0"/>
                <a:ea typeface="+mn-ea"/>
                <a:cs typeface="+mn-cs"/>
              </a:rPr>
              <a:t>Desenvolvimento das capacidades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BCFAE15-89A6-411A-63B4-C5F06B196373}"/>
              </a:ext>
            </a:extLst>
          </p:cNvPr>
          <p:cNvGrpSpPr/>
          <p:nvPr/>
        </p:nvGrpSpPr>
        <p:grpSpPr>
          <a:xfrm>
            <a:off x="2524125" y="1170686"/>
            <a:ext cx="1534280" cy="1660240"/>
            <a:chOff x="3652511" y="1927667"/>
            <a:chExt cx="1546511" cy="1484603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98D5D133-6C6C-DDE7-3651-B94F4BCC906E}"/>
                </a:ext>
              </a:extLst>
            </p:cNvPr>
            <p:cNvSpPr/>
            <p:nvPr/>
          </p:nvSpPr>
          <p:spPr>
            <a:xfrm>
              <a:off x="3652511" y="1927667"/>
              <a:ext cx="1546511" cy="1484603"/>
            </a:xfrm>
            <a:prstGeom prst="ellipse">
              <a:avLst/>
            </a:prstGeom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6" name="Graphic 5" descr="Blueprint with solid fill">
              <a:extLst>
                <a:ext uri="{FF2B5EF4-FFF2-40B4-BE49-F238E27FC236}">
                  <a16:creationId xmlns:a16="http://schemas.microsoft.com/office/drawing/2014/main" id="{DE6B974D-2673-81CF-8473-F98E160AE84E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927271" y="2137105"/>
              <a:ext cx="914400" cy="914400"/>
            </a:xfrm>
            <a:prstGeom prst="rect">
              <a:avLst/>
            </a:prstGeom>
          </p:spPr>
        </p:pic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B62E46CA-9C55-A532-7B5E-64A529E9657C}"/>
              </a:ext>
            </a:extLst>
          </p:cNvPr>
          <p:cNvGrpSpPr/>
          <p:nvPr/>
        </p:nvGrpSpPr>
        <p:grpSpPr>
          <a:xfrm>
            <a:off x="7989694" y="1039006"/>
            <a:ext cx="1690068" cy="1855509"/>
            <a:chOff x="7732102" y="2020371"/>
            <a:chExt cx="1546511" cy="1484602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89B760A6-D9AA-82AA-0C60-10FB09BAB616}"/>
                </a:ext>
              </a:extLst>
            </p:cNvPr>
            <p:cNvSpPr/>
            <p:nvPr/>
          </p:nvSpPr>
          <p:spPr>
            <a:xfrm>
              <a:off x="7732102" y="2020371"/>
              <a:ext cx="1546511" cy="1484602"/>
            </a:xfrm>
            <a:prstGeom prst="ellipse">
              <a:avLst/>
            </a:prstGeom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9" name="Graphic 8" descr="Building Brick Wall with solid fill">
              <a:extLst>
                <a:ext uri="{FF2B5EF4-FFF2-40B4-BE49-F238E27FC236}">
                  <a16:creationId xmlns:a16="http://schemas.microsoft.com/office/drawing/2014/main" id="{E71F87C2-5353-2991-FEE6-F32B55B34297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8048158" y="2305472"/>
              <a:ext cx="914400" cy="914400"/>
            </a:xfrm>
            <a:prstGeom prst="rect">
              <a:avLst/>
            </a:prstGeom>
          </p:spPr>
        </p:pic>
      </p:grpSp>
      <p:sp>
        <p:nvSpPr>
          <p:cNvPr id="10" name="CaixaDeTexto 28">
            <a:extLst>
              <a:ext uri="{FF2B5EF4-FFF2-40B4-BE49-F238E27FC236}">
                <a16:creationId xmlns:a16="http://schemas.microsoft.com/office/drawing/2014/main" id="{C5461798-B312-0D12-D6F7-DB3068C5753B}"/>
              </a:ext>
            </a:extLst>
          </p:cNvPr>
          <p:cNvSpPr txBox="1"/>
          <p:nvPr/>
        </p:nvSpPr>
        <p:spPr>
          <a:xfrm>
            <a:off x="6840436" y="3121273"/>
            <a:ext cx="451395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tserrat" pitchFamily="2" charset="0"/>
                <a:ea typeface="+mn-ea"/>
                <a:cs typeface="+mn-cs"/>
              </a:rPr>
              <a:t>Implantação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tserrat" pitchFamily="2" charset="0"/>
                <a:ea typeface="+mn-ea"/>
                <a:cs typeface="+mn-cs"/>
              </a:rPr>
              <a:t>Planos de Ação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tserrat" pitchFamily="2" charset="0"/>
                <a:ea typeface="+mn-ea"/>
                <a:cs typeface="+mn-cs"/>
              </a:rPr>
              <a:t>Apoio técnico para a implantação dos pilotos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tserrat" pitchFamily="2" charset="0"/>
                <a:ea typeface="+mn-ea"/>
                <a:cs typeface="+mn-cs"/>
              </a:rPr>
              <a:t>Produção e disseminação dos materiais de apoio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tserrat" pitchFamily="2" charset="0"/>
                <a:ea typeface="+mn-ea"/>
                <a:cs typeface="+mn-cs"/>
              </a:rPr>
              <a:t>Troca de experiências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tserrat" pitchFamily="2" charset="0"/>
                <a:ea typeface="+mn-ea"/>
                <a:cs typeface="+mn-cs"/>
              </a:rPr>
              <a:t>Desenvolvimento das capacidades </a:t>
            </a:r>
          </a:p>
        </p:txBody>
      </p:sp>
    </p:spTree>
    <p:extLst>
      <p:ext uri="{BB962C8B-B14F-4D97-AF65-F5344CB8AC3E}">
        <p14:creationId xmlns:p14="http://schemas.microsoft.com/office/powerpoint/2010/main" val="96011937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>
          <a:extLst>
            <a:ext uri="{FF2B5EF4-FFF2-40B4-BE49-F238E27FC236}">
              <a16:creationId xmlns:a16="http://schemas.microsoft.com/office/drawing/2014/main" id="{BC0ECEE4-10E1-15C2-A83F-F507676C69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3e1f55e2a5d_0_2">
            <a:extLst>
              <a:ext uri="{FF2B5EF4-FFF2-40B4-BE49-F238E27FC236}">
                <a16:creationId xmlns:a16="http://schemas.microsoft.com/office/drawing/2014/main" id="{2E41446B-E27D-B59D-4AC0-ACE4FAFB748C}"/>
              </a:ext>
            </a:extLst>
          </p:cNvPr>
          <p:cNvSpPr txBox="1"/>
          <p:nvPr/>
        </p:nvSpPr>
        <p:spPr>
          <a:xfrm>
            <a:off x="3227433" y="2830926"/>
            <a:ext cx="57372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5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TÍTULO PALESTRA</a:t>
            </a:r>
            <a:endParaRPr/>
          </a:p>
        </p:txBody>
      </p:sp>
      <p:sp>
        <p:nvSpPr>
          <p:cNvPr id="95" name="Google Shape;95;g3e1f55e2a5d_0_2">
            <a:extLst>
              <a:ext uri="{FF2B5EF4-FFF2-40B4-BE49-F238E27FC236}">
                <a16:creationId xmlns:a16="http://schemas.microsoft.com/office/drawing/2014/main" id="{48DB8344-3DCB-F62F-81E1-02F526EB77E3}"/>
              </a:ext>
            </a:extLst>
          </p:cNvPr>
          <p:cNvSpPr txBox="1"/>
          <p:nvPr/>
        </p:nvSpPr>
        <p:spPr>
          <a:xfrm>
            <a:off x="3507806" y="4047732"/>
            <a:ext cx="51765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000" b="1" i="0" u="none" strike="noStrike" cap="none">
                <a:solidFill>
                  <a:srgbClr val="FFE800"/>
                </a:solidFill>
                <a:latin typeface="Calibri"/>
                <a:ea typeface="Calibri"/>
                <a:cs typeface="Calibri"/>
                <a:sym typeface="Calibri"/>
              </a:rPr>
              <a:t>Nome Palestrante</a:t>
            </a:r>
            <a:endParaRPr/>
          </a:p>
        </p:txBody>
      </p:sp>
      <p:sp>
        <p:nvSpPr>
          <p:cNvPr id="96" name="Google Shape;96;g3e1f55e2a5d_0_2">
            <a:extLst>
              <a:ext uri="{FF2B5EF4-FFF2-40B4-BE49-F238E27FC236}">
                <a16:creationId xmlns:a16="http://schemas.microsoft.com/office/drawing/2014/main" id="{562024AB-23DB-DB49-B4A7-69E6C6022C6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74115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3046070E-5E7F-04A9-5123-A89499BF3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7591" y="6472264"/>
            <a:ext cx="435935" cy="365125"/>
          </a:xfrm>
        </p:spPr>
        <p:txBody>
          <a:bodyPr/>
          <a:lstStyle/>
          <a:p>
            <a:pPr marL="0" marR="0" lvl="0" indent="0" algn="ctr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80B2E46-F54B-493E-883F-481A97119122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tserrat" pitchFamily="2" charset="0"/>
                <a:ea typeface="+mn-ea"/>
                <a:cs typeface="+mn-cs"/>
              </a:rPr>
              <a:pPr marL="0" marR="0" lvl="0" indent="0" algn="ctr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pt-BR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ontserrat" pitchFamily="2" charset="0"/>
              <a:ea typeface="+mn-ea"/>
              <a:cs typeface="+mn-cs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8B926F4-C194-A0BD-42CE-ED51BF59B333}"/>
              </a:ext>
            </a:extLst>
          </p:cNvPr>
          <p:cNvSpPr txBox="1">
            <a:spLocks/>
          </p:cNvSpPr>
          <p:nvPr/>
        </p:nvSpPr>
        <p:spPr>
          <a:xfrm>
            <a:off x="563526" y="2320961"/>
            <a:ext cx="2143099" cy="4638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46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tserrat" pitchFamily="2" charset="0"/>
                <a:ea typeface="+mj-ea"/>
                <a:cs typeface="+mj-cs"/>
              </a:rPr>
              <a:t>Publicações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D5ADE13-5856-7ADD-54C6-986AAA1EA433}"/>
              </a:ext>
            </a:extLst>
          </p:cNvPr>
          <p:cNvSpPr txBox="1">
            <a:spLocks/>
          </p:cNvSpPr>
          <p:nvPr/>
        </p:nvSpPr>
        <p:spPr>
          <a:xfrm>
            <a:off x="563526" y="5109286"/>
            <a:ext cx="1792327" cy="4638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46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tserrat" pitchFamily="2" charset="0"/>
                <a:ea typeface="+mj-ea"/>
                <a:cs typeface="+mj-cs"/>
              </a:rPr>
              <a:t>Eventos</a:t>
            </a: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07E67376-CDE7-8453-B961-94DDB5AFE6BD}"/>
              </a:ext>
            </a:extLst>
          </p:cNvPr>
          <p:cNvSpPr txBox="1">
            <a:spLocks/>
          </p:cNvSpPr>
          <p:nvPr/>
        </p:nvSpPr>
        <p:spPr>
          <a:xfrm>
            <a:off x="0" y="572566"/>
            <a:ext cx="12192000" cy="5908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46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tserrat" pitchFamily="2" charset="0"/>
                <a:ea typeface="Calibri" panose="020F0502020204030204" pitchFamily="34" charset="0"/>
                <a:cs typeface="+mj-cs"/>
              </a:rPr>
              <a:t>Fomentando a introdução de Programas de Conformidade Cooperativa na Região</a:t>
            </a:r>
            <a:endParaRPr kumimoji="0" lang="pt-BR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ontserrat" pitchFamily="2" charset="0"/>
              <a:cs typeface="+mj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5B14D2A-F477-F5C8-1CF3-4FBEBFC6136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656" r="12998"/>
          <a:stretch/>
        </p:blipFill>
        <p:spPr>
          <a:xfrm>
            <a:off x="2529588" y="4533895"/>
            <a:ext cx="2756354" cy="161464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97EE2FB-A141-9729-074E-439E0902791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2720"/>
          <a:stretch/>
        </p:blipFill>
        <p:spPr>
          <a:xfrm>
            <a:off x="8287180" y="4533895"/>
            <a:ext cx="2915622" cy="161464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7F5ED45-2D1D-1A65-2B2C-C0304767429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22443" y="4480563"/>
            <a:ext cx="1961373" cy="172131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F278CE7-F80E-8A01-37AF-2C81C628A58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82485" y="1516780"/>
            <a:ext cx="1450560" cy="207222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2">
            <a:extLst>
              <a:ext uri="{FF2B5EF4-FFF2-40B4-BE49-F238E27FC236}">
                <a16:creationId xmlns:a16="http://schemas.microsoft.com/office/drawing/2014/main" id="{0CA8C9C9-0B7B-4ED7-1BE9-5C6818D2B0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7223" y="1516782"/>
            <a:ext cx="1450560" cy="207222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00D3E5D-81C8-82A5-B007-3BE34111DAA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3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944357" y="1516780"/>
            <a:ext cx="1601268" cy="207222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9603EB98-98FA-0FDA-063C-EA369C16A74C}"/>
              </a:ext>
            </a:extLst>
          </p:cNvPr>
          <p:cNvSpPr txBox="1"/>
          <p:nvPr/>
        </p:nvSpPr>
        <p:spPr>
          <a:xfrm>
            <a:off x="4826717" y="3725493"/>
            <a:ext cx="6114196" cy="6719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46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https://cursos.iadb.org/es/temas/desarrollo-instituciones/cumplimiento-tributario-cooperativo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B044F794-2B87-3B69-89DE-BF5A727D5F61}"/>
              </a:ext>
            </a:extLst>
          </p:cNvPr>
          <p:cNvSpPr txBox="1">
            <a:spLocks/>
          </p:cNvSpPr>
          <p:nvPr/>
        </p:nvSpPr>
        <p:spPr>
          <a:xfrm>
            <a:off x="563526" y="3829518"/>
            <a:ext cx="1792327" cy="4638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46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tserrat" pitchFamily="2" charset="0"/>
                <a:ea typeface="+mj-ea"/>
                <a:cs typeface="+mj-cs"/>
              </a:rPr>
              <a:t>Capacitação</a:t>
            </a:r>
          </a:p>
        </p:txBody>
      </p:sp>
    </p:spTree>
    <p:extLst>
      <p:ext uri="{BB962C8B-B14F-4D97-AF65-F5344CB8AC3E}">
        <p14:creationId xmlns:p14="http://schemas.microsoft.com/office/powerpoint/2010/main" val="1488087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>
          <a:extLst>
            <a:ext uri="{FF2B5EF4-FFF2-40B4-BE49-F238E27FC236}">
              <a16:creationId xmlns:a16="http://schemas.microsoft.com/office/drawing/2014/main" id="{77FDF9DF-01E1-C779-276C-14F5A89E4D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3e1f55e2a5d_0_2">
            <a:extLst>
              <a:ext uri="{FF2B5EF4-FFF2-40B4-BE49-F238E27FC236}">
                <a16:creationId xmlns:a16="http://schemas.microsoft.com/office/drawing/2014/main" id="{5F87F677-22D4-CACF-1BC0-E77A7AA3FF16}"/>
              </a:ext>
            </a:extLst>
          </p:cNvPr>
          <p:cNvSpPr txBox="1"/>
          <p:nvPr/>
        </p:nvSpPr>
        <p:spPr>
          <a:xfrm>
            <a:off x="3227433" y="2410515"/>
            <a:ext cx="57372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5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TÍTULO PALESTRA</a:t>
            </a:r>
            <a:endParaRPr/>
          </a:p>
        </p:txBody>
      </p:sp>
      <p:sp>
        <p:nvSpPr>
          <p:cNvPr id="95" name="Google Shape;95;g3e1f55e2a5d_0_2">
            <a:extLst>
              <a:ext uri="{FF2B5EF4-FFF2-40B4-BE49-F238E27FC236}">
                <a16:creationId xmlns:a16="http://schemas.microsoft.com/office/drawing/2014/main" id="{CCE8279F-1D61-BE15-BFA6-C3EC64766E00}"/>
              </a:ext>
            </a:extLst>
          </p:cNvPr>
          <p:cNvSpPr txBox="1"/>
          <p:nvPr/>
        </p:nvSpPr>
        <p:spPr>
          <a:xfrm>
            <a:off x="3507806" y="3627321"/>
            <a:ext cx="51765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000" b="1" i="0" u="none" strike="noStrike" cap="none">
                <a:solidFill>
                  <a:srgbClr val="FFE800"/>
                </a:solidFill>
                <a:latin typeface="Calibri"/>
                <a:ea typeface="Calibri"/>
                <a:cs typeface="Calibri"/>
                <a:sym typeface="Calibri"/>
              </a:rPr>
              <a:t>Nome Palestrante</a:t>
            </a:r>
            <a:endParaRPr/>
          </a:p>
        </p:txBody>
      </p:sp>
      <p:sp>
        <p:nvSpPr>
          <p:cNvPr id="96" name="Google Shape;96;g3e1f55e2a5d_0_2">
            <a:extLst>
              <a:ext uri="{FF2B5EF4-FFF2-40B4-BE49-F238E27FC236}">
                <a16:creationId xmlns:a16="http://schemas.microsoft.com/office/drawing/2014/main" id="{BAA8BA1D-0EF9-7306-5086-09C0A7A4A69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74115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7" name="Google Shape;97;g3e1f55e2a5d_0_2" title="ED. Niemyer cor branca.png">
            <a:extLst>
              <a:ext uri="{FF2B5EF4-FFF2-40B4-BE49-F238E27FC236}">
                <a16:creationId xmlns:a16="http://schemas.microsoft.com/office/drawing/2014/main" id="{8DD15720-0830-7CDD-DA1F-54659C0FF73D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806454" y="5556400"/>
            <a:ext cx="3110395" cy="92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Imagen 9">
            <a:extLst>
              <a:ext uri="{FF2B5EF4-FFF2-40B4-BE49-F238E27FC236}">
                <a16:creationId xmlns:a16="http://schemas.microsoft.com/office/drawing/2014/main" id="{F2DA55CC-BFE7-DEDC-812D-337DB3E22018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5371" y="6290969"/>
            <a:ext cx="1045205" cy="487621"/>
          </a:xfrm>
          <a:prstGeom prst="rect">
            <a:avLst/>
          </a:prstGeom>
        </p:spPr>
      </p:pic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E6976F8A-4B1C-0144-DE27-5904AEDA81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7591" y="6472264"/>
            <a:ext cx="435935" cy="365125"/>
          </a:xfrm>
        </p:spPr>
        <p:txBody>
          <a:bodyPr/>
          <a:lstStyle/>
          <a:p>
            <a:pPr algn="ctr"/>
            <a:fld id="{D80B2E46-F54B-493E-883F-481A97119122}" type="slidenum">
              <a:rPr lang="en-US" smtClean="0">
                <a:solidFill>
                  <a:schemeClr val="bg1"/>
                </a:solidFill>
                <a:latin typeface="Montserrat" pitchFamily="2" charset="0"/>
              </a:rPr>
              <a:pPr algn="ctr"/>
              <a:t>3</a:t>
            </a:fld>
            <a:endParaRPr lang="en-US">
              <a:solidFill>
                <a:schemeClr val="bg1"/>
              </a:solidFill>
              <a:latin typeface="Montserrat" pitchFamily="2" charset="0"/>
            </a:endParaRP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BA2C28B9-AF8E-CC54-D806-F2B301171C4C}"/>
              </a:ext>
            </a:extLst>
          </p:cNvPr>
          <p:cNvSpPr txBox="1">
            <a:spLocks/>
          </p:cNvSpPr>
          <p:nvPr/>
        </p:nvSpPr>
        <p:spPr>
          <a:xfrm>
            <a:off x="996961" y="427665"/>
            <a:ext cx="10515600" cy="75623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400" b="1" dirty="0">
                <a:solidFill>
                  <a:schemeClr val="bg1"/>
                </a:solidFill>
                <a:latin typeface="Montserrat" pitchFamily="2" charset="0"/>
                <a:ea typeface="Calibri" panose="020F0502020204030204" pitchFamily="34" charset="0"/>
              </a:rPr>
              <a:t>Crescente litigiosidade tributaria tem afetado a confiança e o ambiente de negócios</a:t>
            </a:r>
            <a:endParaRPr lang="pt-BR" sz="2400" b="1" dirty="0">
              <a:solidFill>
                <a:schemeClr val="bg1"/>
              </a:solidFill>
              <a:latin typeface="Montserrat" pitchFamily="2" charset="0"/>
            </a:endParaRP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AF974581-A083-9A97-8B81-0ADE565591C6}"/>
              </a:ext>
            </a:extLst>
          </p:cNvPr>
          <p:cNvSpPr txBox="1">
            <a:spLocks/>
          </p:cNvSpPr>
          <p:nvPr/>
        </p:nvSpPr>
        <p:spPr>
          <a:xfrm>
            <a:off x="819807" y="4722720"/>
            <a:ext cx="3095152" cy="5676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2000" b="1" dirty="0">
                <a:solidFill>
                  <a:schemeClr val="bg1"/>
                </a:solidFill>
                <a:latin typeface="Montserrat" pitchFamily="2" charset="0"/>
              </a:rPr>
              <a:t>Maior complexidade econômica</a:t>
            </a: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499330A8-EC9E-A23D-0E67-F0EBD44A3C78}"/>
              </a:ext>
            </a:extLst>
          </p:cNvPr>
          <p:cNvSpPr txBox="1">
            <a:spLocks/>
          </p:cNvSpPr>
          <p:nvPr/>
        </p:nvSpPr>
        <p:spPr>
          <a:xfrm>
            <a:off x="4410124" y="4722720"/>
            <a:ext cx="3095152" cy="5676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2000" b="1" dirty="0">
                <a:solidFill>
                  <a:schemeClr val="bg1"/>
                </a:solidFill>
                <a:latin typeface="Montserrat" pitchFamily="2" charset="0"/>
              </a:rPr>
              <a:t>Maior complexidade legislação tributária</a:t>
            </a: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DF9DDEB9-6C57-E126-3DBD-E0B2664D275E}"/>
              </a:ext>
            </a:extLst>
          </p:cNvPr>
          <p:cNvSpPr txBox="1">
            <a:spLocks/>
          </p:cNvSpPr>
          <p:nvPr/>
        </p:nvSpPr>
        <p:spPr>
          <a:xfrm>
            <a:off x="8277357" y="4722719"/>
            <a:ext cx="2586756" cy="5676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2000" b="1" dirty="0">
                <a:solidFill>
                  <a:schemeClr val="bg1"/>
                </a:solidFill>
                <a:latin typeface="Montserrat" pitchFamily="2" charset="0"/>
              </a:rPr>
              <a:t>Maior litigiosidade</a:t>
            </a:r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9C25B193-4D00-84BA-4245-5C5F72DB91FB}"/>
              </a:ext>
            </a:extLst>
          </p:cNvPr>
          <p:cNvSpPr txBox="1">
            <a:spLocks/>
          </p:cNvSpPr>
          <p:nvPr/>
        </p:nvSpPr>
        <p:spPr>
          <a:xfrm>
            <a:off x="3848468" y="2627090"/>
            <a:ext cx="904746" cy="12068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8000" b="1" dirty="0">
                <a:solidFill>
                  <a:schemeClr val="bg1"/>
                </a:solidFill>
                <a:latin typeface="Montserrat" pitchFamily="2" charset="0"/>
              </a:rPr>
              <a:t>+</a:t>
            </a:r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1CA618DE-EA9D-728C-F90F-8D666B76C050}"/>
              </a:ext>
            </a:extLst>
          </p:cNvPr>
          <p:cNvSpPr txBox="1">
            <a:spLocks/>
          </p:cNvSpPr>
          <p:nvPr/>
        </p:nvSpPr>
        <p:spPr>
          <a:xfrm>
            <a:off x="7435370" y="2688309"/>
            <a:ext cx="911579" cy="12068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8000" b="1" dirty="0">
                <a:solidFill>
                  <a:schemeClr val="bg1"/>
                </a:solidFill>
                <a:latin typeface="Montserrat" pitchFamily="2" charset="0"/>
              </a:rPr>
              <a:t>=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D2EA9F8C-B64F-98D4-340B-026AECE6702B}"/>
              </a:ext>
            </a:extLst>
          </p:cNvPr>
          <p:cNvSpPr/>
          <p:nvPr/>
        </p:nvSpPr>
        <p:spPr>
          <a:xfrm>
            <a:off x="1454123" y="2135398"/>
            <a:ext cx="2103120" cy="210312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194C2B5C-153D-6292-C496-7D196030BBDC}"/>
              </a:ext>
            </a:extLst>
          </p:cNvPr>
          <p:cNvSpPr/>
          <p:nvPr/>
        </p:nvSpPr>
        <p:spPr>
          <a:xfrm>
            <a:off x="5044440" y="2178950"/>
            <a:ext cx="2103120" cy="210312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4FB471E2-6537-0161-AAD4-EE4A33FB003F}"/>
              </a:ext>
            </a:extLst>
          </p:cNvPr>
          <p:cNvSpPr/>
          <p:nvPr/>
        </p:nvSpPr>
        <p:spPr>
          <a:xfrm>
            <a:off x="8634757" y="2178950"/>
            <a:ext cx="2103120" cy="210312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bg1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88CE112-F42E-2524-FC29-33581CC7CC81}"/>
              </a:ext>
            </a:extLst>
          </p:cNvPr>
          <p:cNvPicPr>
            <a:picLocks noChangeAspect="1"/>
          </p:cNvPicPr>
          <p:nvPr/>
        </p:nvPicPr>
        <p:blipFill>
          <a:blip r:embed="rId5">
            <a:lum bright="70000" contrast="-70000"/>
          </a:blip>
          <a:stretch>
            <a:fillRect/>
          </a:stretch>
        </p:blipFill>
        <p:spPr>
          <a:xfrm>
            <a:off x="5540466" y="2688309"/>
            <a:ext cx="1111070" cy="1111070"/>
          </a:xfrm>
          <a:prstGeom prst="rect">
            <a:avLst/>
          </a:prstGeom>
        </p:spPr>
      </p:pic>
      <p:pic>
        <p:nvPicPr>
          <p:cNvPr id="14" name="Picture 2" descr="Complexity Basic Rounded Lineal icon">
            <a:extLst>
              <a:ext uri="{FF2B5EF4-FFF2-40B4-BE49-F238E27FC236}">
                <a16:creationId xmlns:a16="http://schemas.microsoft.com/office/drawing/2014/main" id="{7345E211-4A62-6B9C-48F2-DD49D3FCDD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3262" y="2574537"/>
            <a:ext cx="1224842" cy="1224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Judge hammer Icon - Free PNG &amp; SVG 1872923 - Noun Project">
            <a:extLst>
              <a:ext uri="{FF2B5EF4-FFF2-40B4-BE49-F238E27FC236}">
                <a16:creationId xmlns:a16="http://schemas.microsoft.com/office/drawing/2014/main" id="{EF05B55B-539F-B483-9053-F69E70C4B3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7702" y="2592598"/>
            <a:ext cx="1188720" cy="1188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967140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>
          <a:extLst>
            <a:ext uri="{FF2B5EF4-FFF2-40B4-BE49-F238E27FC236}">
              <a16:creationId xmlns:a16="http://schemas.microsoft.com/office/drawing/2014/main" id="{4BB7F64D-BF16-7BF8-278E-F0074F301F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3e1f55e2a5d_0_2">
            <a:extLst>
              <a:ext uri="{FF2B5EF4-FFF2-40B4-BE49-F238E27FC236}">
                <a16:creationId xmlns:a16="http://schemas.microsoft.com/office/drawing/2014/main" id="{0B70A412-D62F-1466-BA2A-6AAEC411E13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74115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TextBox 4">
            <a:extLst>
              <a:ext uri="{FF2B5EF4-FFF2-40B4-BE49-F238E27FC236}">
                <a16:creationId xmlns:a16="http://schemas.microsoft.com/office/drawing/2014/main" id="{6C4811A6-762C-9497-B3F7-076B338E75B7}"/>
              </a:ext>
            </a:extLst>
          </p:cNvPr>
          <p:cNvSpPr txBox="1"/>
          <p:nvPr/>
        </p:nvSpPr>
        <p:spPr>
          <a:xfrm>
            <a:off x="197353" y="235437"/>
            <a:ext cx="9427093" cy="3661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ts val="317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Agrandir Bold"/>
                <a:cs typeface="Agrandir Bold"/>
                <a:sym typeface="Agrandir Bold"/>
              </a:rPr>
              <a:t>Outras ações do BID para fomentar Cumprimento Cooperativo em ALC:</a:t>
            </a:r>
          </a:p>
        </p:txBody>
      </p:sp>
      <p:sp>
        <p:nvSpPr>
          <p:cNvPr id="12" name="TextBox 5">
            <a:extLst>
              <a:ext uri="{FF2B5EF4-FFF2-40B4-BE49-F238E27FC236}">
                <a16:creationId xmlns:a16="http://schemas.microsoft.com/office/drawing/2014/main" id="{90BF685E-C02A-8078-8E9D-EDA6E1DB7210}"/>
              </a:ext>
            </a:extLst>
          </p:cNvPr>
          <p:cNvSpPr txBox="1"/>
          <p:nvPr/>
        </p:nvSpPr>
        <p:spPr>
          <a:xfrm>
            <a:off x="136323" y="885712"/>
            <a:ext cx="6792796" cy="44346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33007" marR="0" lvl="1" indent="-266503" algn="l" defTabSz="914400" rtl="0" eaLnBrk="1" fontAlgn="auto" latinLnBrk="0" hangingPunct="1">
              <a:lnSpc>
                <a:spcPts val="345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Agrandir"/>
                <a:cs typeface="Agrandir"/>
                <a:sym typeface="Agrandir"/>
              </a:rPr>
              <a:t>2025 - Website sobre Cumprimento Cooperativo 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40000"/>
                    <a:lumOff val="60000"/>
                  </a:srgbClr>
                </a:solidFill>
                <a:effectLst/>
                <a:uLnTx/>
                <a:uFillTx/>
                <a:latin typeface="+mn-lt"/>
                <a:ea typeface="Agrandir"/>
                <a:cs typeface="Agrandir"/>
                <a:sym typeface="Agrandir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https://cursos.iadb.org/es/programas/cumplimiento-tributario-cooperativo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40000"/>
                    <a:lumOff val="60000"/>
                  </a:srgbClr>
                </a:solidFill>
                <a:effectLst/>
                <a:uLnTx/>
                <a:uFillTx/>
                <a:latin typeface="+mn-lt"/>
                <a:ea typeface="Agrandir"/>
                <a:cs typeface="Agrandir"/>
                <a:sym typeface="Agrandir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ts val="345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Agrandir"/>
              <a:cs typeface="Agrandir"/>
              <a:sym typeface="Agrandir"/>
            </a:endParaRPr>
          </a:p>
          <a:p>
            <a:pPr marL="266504" marR="0" lvl="1" indent="0" algn="l" defTabSz="914400" rtl="0" eaLnBrk="1" fontAlgn="auto" latinLnBrk="0" hangingPunct="1">
              <a:lnSpc>
                <a:spcPts val="345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Agrandir"/>
              <a:cs typeface="Agrandir"/>
              <a:sym typeface="Agrandir"/>
            </a:endParaRPr>
          </a:p>
          <a:p>
            <a:pPr marL="533007" marR="0" lvl="1" indent="-266503" algn="l" defTabSz="914400" rtl="0" eaLnBrk="1" fontAlgn="auto" latinLnBrk="0" hangingPunct="1">
              <a:lnSpc>
                <a:spcPts val="345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Agrandir"/>
                <a:cs typeface="Agrandir"/>
                <a:sym typeface="Agrandir"/>
              </a:rPr>
              <a:t>2025/2026 – Publicação de 2 manuais: </a:t>
            </a:r>
          </a:p>
          <a:p>
            <a:pPr marL="1009454" marR="0" lvl="2" indent="-285750" algn="l" defTabSz="914400" rtl="0" eaLnBrk="1" fontAlgn="auto" latinLnBrk="0" hangingPunct="1">
              <a:lnSpc>
                <a:spcPts val="345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Agrandir"/>
                <a:cs typeface="Agrandir"/>
                <a:sym typeface="Agrandir"/>
              </a:rPr>
              <a:t> Análise de Custos e Benefícios de Programas de Cumprimento Cooperativo </a:t>
            </a:r>
          </a:p>
          <a:p>
            <a:pPr marL="1009454" marR="0" lvl="2" indent="-285750" algn="l" defTabSz="914400" rtl="0" eaLnBrk="1" fontAlgn="auto" latinLnBrk="0" hangingPunct="1">
              <a:lnSpc>
                <a:spcPts val="345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Agrandir"/>
                <a:cs typeface="Agrandir"/>
                <a:sym typeface="Agrandir"/>
              </a:rPr>
              <a:t>Manual de Programas de Cumprimento Cooperativo Multilateral 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9DE86EE-E1EA-B9D4-6205-2C279CF8B6E2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7985"/>
          <a:stretch>
            <a:fillRect/>
          </a:stretch>
        </p:blipFill>
        <p:spPr>
          <a:xfrm>
            <a:off x="6929119" y="2094335"/>
            <a:ext cx="5221706" cy="2669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68260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>
          <a:extLst>
            <a:ext uri="{FF2B5EF4-FFF2-40B4-BE49-F238E27FC236}">
              <a16:creationId xmlns:a16="http://schemas.microsoft.com/office/drawing/2014/main" id="{CDA95D94-7617-9FD0-9B3C-305B1297F5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3a8616bd3d0_0_4">
            <a:extLst>
              <a:ext uri="{FF2B5EF4-FFF2-40B4-BE49-F238E27FC236}">
                <a16:creationId xmlns:a16="http://schemas.microsoft.com/office/drawing/2014/main" id="{6F4BBCEF-B667-9E2C-913E-0D7A621484DB}"/>
              </a:ext>
            </a:extLst>
          </p:cNvPr>
          <p:cNvSpPr txBox="1"/>
          <p:nvPr/>
        </p:nvSpPr>
        <p:spPr>
          <a:xfrm>
            <a:off x="3227433" y="2830926"/>
            <a:ext cx="57372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5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TÍTULO PALESTRA</a:t>
            </a:r>
            <a:endParaRPr/>
          </a:p>
        </p:txBody>
      </p:sp>
      <p:sp>
        <p:nvSpPr>
          <p:cNvPr id="104" name="Google Shape;104;g3a8616bd3d0_0_4">
            <a:extLst>
              <a:ext uri="{FF2B5EF4-FFF2-40B4-BE49-F238E27FC236}">
                <a16:creationId xmlns:a16="http://schemas.microsoft.com/office/drawing/2014/main" id="{5370C5B4-FB58-A8AA-45DC-3AD1D16944C3}"/>
              </a:ext>
            </a:extLst>
          </p:cNvPr>
          <p:cNvSpPr txBox="1"/>
          <p:nvPr/>
        </p:nvSpPr>
        <p:spPr>
          <a:xfrm>
            <a:off x="3507806" y="4047732"/>
            <a:ext cx="51765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000" b="1" i="0" u="none" strike="noStrike" cap="none">
                <a:solidFill>
                  <a:srgbClr val="FFE800"/>
                </a:solidFill>
                <a:latin typeface="Calibri"/>
                <a:ea typeface="Calibri"/>
                <a:cs typeface="Calibri"/>
                <a:sym typeface="Calibri"/>
              </a:rPr>
              <a:t>Nome Palestrante</a:t>
            </a:r>
            <a:endParaRPr/>
          </a:p>
        </p:txBody>
      </p:sp>
      <p:sp>
        <p:nvSpPr>
          <p:cNvPr id="105" name="Google Shape;105;g3a8616bd3d0_0_4">
            <a:extLst>
              <a:ext uri="{FF2B5EF4-FFF2-40B4-BE49-F238E27FC236}">
                <a16:creationId xmlns:a16="http://schemas.microsoft.com/office/drawing/2014/main" id="{F82DE880-7E82-45A5-B35E-8E7C2AE005E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93D1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6" name="Google Shape;106;g3a8616bd3d0_0_4" title="ED. Niemyer cor branca.png">
            <a:extLst>
              <a:ext uri="{FF2B5EF4-FFF2-40B4-BE49-F238E27FC236}">
                <a16:creationId xmlns:a16="http://schemas.microsoft.com/office/drawing/2014/main" id="{5D36BEBC-1BC6-8A92-AFE4-B9D8EB43DF2A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806454" y="5556400"/>
            <a:ext cx="3110395" cy="92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96186A29-E92E-6C37-49DF-ECBAD7D159C2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2678751" y="4784509"/>
            <a:ext cx="2796949" cy="1192200"/>
          </a:xfrm>
          <a:prstGeom prst="rect">
            <a:avLst/>
          </a:prstGeom>
        </p:spPr>
      </p:pic>
      <p:grpSp>
        <p:nvGrpSpPr>
          <p:cNvPr id="3" name="Group 3">
            <a:extLst>
              <a:ext uri="{FF2B5EF4-FFF2-40B4-BE49-F238E27FC236}">
                <a16:creationId xmlns:a16="http://schemas.microsoft.com/office/drawing/2014/main" id="{4BE22D4C-4B6D-A79E-6B25-3855649A031B}"/>
              </a:ext>
            </a:extLst>
          </p:cNvPr>
          <p:cNvGrpSpPr/>
          <p:nvPr/>
        </p:nvGrpSpPr>
        <p:grpSpPr>
          <a:xfrm rot="-5400000">
            <a:off x="5108887" y="5400724"/>
            <a:ext cx="1526383" cy="84271"/>
            <a:chOff x="0" y="0"/>
            <a:chExt cx="10351457" cy="571500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EF10892A-CAF1-69FD-DBCB-13D304C0D744}"/>
                </a:ext>
              </a:extLst>
            </p:cNvPr>
            <p:cNvSpPr/>
            <p:nvPr/>
          </p:nvSpPr>
          <p:spPr>
            <a:xfrm>
              <a:off x="0" y="255270"/>
              <a:ext cx="10351457" cy="69850"/>
            </a:xfrm>
            <a:custGeom>
              <a:avLst/>
              <a:gdLst/>
              <a:ahLst/>
              <a:cxnLst/>
              <a:rect l="l" t="t" r="r" b="b"/>
              <a:pathLst>
                <a:path w="10351457" h="69850">
                  <a:moveTo>
                    <a:pt x="10060627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10351457" y="69850"/>
                  </a:lnTo>
                  <a:lnTo>
                    <a:pt x="10351457" y="0"/>
                  </a:lnTo>
                  <a:close/>
                </a:path>
              </a:pathLst>
            </a:custGeom>
            <a:solidFill>
              <a:srgbClr val="FFFFFF">
                <a:alpha val="34901"/>
              </a:srgbClr>
            </a:solidFill>
          </p:spPr>
          <p:txBody>
            <a:bodyPr/>
            <a:lstStyle/>
            <a:p>
              <a:pPr marL="0" marR="0" lvl="0" indent="0" algn="l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5" name="Group 5">
            <a:extLst>
              <a:ext uri="{FF2B5EF4-FFF2-40B4-BE49-F238E27FC236}">
                <a16:creationId xmlns:a16="http://schemas.microsoft.com/office/drawing/2014/main" id="{2BFDA06F-CB6D-2F65-8B3C-AFA9719E47BD}"/>
              </a:ext>
            </a:extLst>
          </p:cNvPr>
          <p:cNvGrpSpPr/>
          <p:nvPr/>
        </p:nvGrpSpPr>
        <p:grpSpPr>
          <a:xfrm>
            <a:off x="6373588" y="4978283"/>
            <a:ext cx="2875687" cy="892974"/>
            <a:chOff x="0" y="-96471"/>
            <a:chExt cx="7668499" cy="2381264"/>
          </a:xfrm>
        </p:grpSpPr>
        <p:pic>
          <p:nvPicPr>
            <p:cNvPr id="6" name="Picture 6">
              <a:extLst>
                <a:ext uri="{FF2B5EF4-FFF2-40B4-BE49-F238E27FC236}">
                  <a16:creationId xmlns:a16="http://schemas.microsoft.com/office/drawing/2014/main" id="{B223BF4D-3EB0-49E2-0F18-AFB96C2EC85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0" y="0"/>
              <a:ext cx="607060" cy="607060"/>
            </a:xfrm>
            <a:prstGeom prst="rect">
              <a:avLst/>
            </a:prstGeom>
          </p:spPr>
        </p:pic>
        <p:pic>
          <p:nvPicPr>
            <p:cNvPr id="7" name="Picture 7">
              <a:extLst>
                <a:ext uri="{FF2B5EF4-FFF2-40B4-BE49-F238E27FC236}">
                  <a16:creationId xmlns:a16="http://schemas.microsoft.com/office/drawing/2014/main" id="{3C1255DD-4F28-DA3A-F180-3C96A855827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>
            <a:xfrm>
              <a:off x="198482" y="836857"/>
              <a:ext cx="277741" cy="606181"/>
            </a:xfrm>
            <a:prstGeom prst="rect">
              <a:avLst/>
            </a:prstGeom>
          </p:spPr>
        </p:pic>
        <p:pic>
          <p:nvPicPr>
            <p:cNvPr id="8" name="Picture 8">
              <a:extLst>
                <a:ext uri="{FF2B5EF4-FFF2-40B4-BE49-F238E27FC236}">
                  <a16:creationId xmlns:a16="http://schemas.microsoft.com/office/drawing/2014/main" id="{BF26C96E-569A-FC3A-60A8-DEA121C6FB1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>
            <a:xfrm>
              <a:off x="17432" y="1772920"/>
              <a:ext cx="639841" cy="511873"/>
            </a:xfrm>
            <a:prstGeom prst="rect">
              <a:avLst/>
            </a:prstGeom>
          </p:spPr>
        </p:pic>
        <p:sp>
          <p:nvSpPr>
            <p:cNvPr id="9" name="TextBox 9">
              <a:extLst>
                <a:ext uri="{FF2B5EF4-FFF2-40B4-BE49-F238E27FC236}">
                  <a16:creationId xmlns:a16="http://schemas.microsoft.com/office/drawing/2014/main" id="{500B3AD6-BD5D-21C2-181B-0EF7353C9AFF}"/>
                </a:ext>
              </a:extLst>
            </p:cNvPr>
            <p:cNvSpPr txBox="1"/>
            <p:nvPr/>
          </p:nvSpPr>
          <p:spPr>
            <a:xfrm>
              <a:off x="824936" y="-96471"/>
              <a:ext cx="6843563" cy="23712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l" defTabSz="457223" rtl="0" eaLnBrk="1" fontAlgn="auto" latinLnBrk="0" hangingPunct="1">
                <a:lnSpc>
                  <a:spcPts val="2391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65" b="0" i="0" u="none" strike="noStrike" kern="1200" cap="none" spc="-38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 Semi-Bold"/>
                  <a:ea typeface="+mn-ea"/>
                  <a:cs typeface="+mn-cs"/>
                </a:rPr>
                <a:t>www.iadb.org</a:t>
              </a:r>
              <a:r>
                <a:rPr kumimoji="0" lang="en-US" sz="190" b="0" i="0" u="none" strike="noStrike" kern="1200" cap="none" spc="-6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 Semi-Bold"/>
                  <a:ea typeface="+mn-ea"/>
                  <a:cs typeface="+mn-cs"/>
                </a:rPr>
                <a:t> </a:t>
              </a:r>
            </a:p>
            <a:p>
              <a:pPr marL="0" marR="0" lvl="0" indent="0" algn="l" defTabSz="457223" rtl="0" eaLnBrk="1" fontAlgn="auto" latinLnBrk="0" hangingPunct="1">
                <a:lnSpc>
                  <a:spcPts val="2391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65" b="0" i="0" u="none" strike="noStrike" kern="1200" cap="none" spc="-38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 Semi-Bold"/>
                  <a:ea typeface="+mn-ea"/>
                  <a:cs typeface="+mn-cs"/>
                </a:rPr>
                <a:t>www.facebook.com/BIDBrasil  www.twitter.com/bidbr</a:t>
              </a:r>
            </a:p>
          </p:txBody>
        </p:sp>
      </p:grp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ABCA0CFA-A7E7-3414-E674-A061DC49B4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368800" y="3575448"/>
            <a:ext cx="1422400" cy="205383"/>
          </a:xfrm>
        </p:spPr>
        <p:txBody>
          <a:bodyPr/>
          <a:lstStyle/>
          <a:p>
            <a:pPr marL="0" marR="0" lvl="0" indent="0" algn="r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6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5B771A6-6E7D-8068-B641-4ABD6B5BA049}"/>
              </a:ext>
            </a:extLst>
          </p:cNvPr>
          <p:cNvSpPr txBox="1"/>
          <p:nvPr/>
        </p:nvSpPr>
        <p:spPr>
          <a:xfrm>
            <a:off x="2326824" y="840998"/>
            <a:ext cx="69224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2" charset="0"/>
                <a:ea typeface="+mn-ea"/>
                <a:cs typeface="+mn-cs"/>
              </a:rPr>
              <a:t>Obrigada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FD043C1-9011-13C6-8B32-2BC57C92CC0E}"/>
              </a:ext>
            </a:extLst>
          </p:cNvPr>
          <p:cNvSpPr txBox="1"/>
          <p:nvPr/>
        </p:nvSpPr>
        <p:spPr>
          <a:xfrm>
            <a:off x="3049859" y="3034466"/>
            <a:ext cx="6099716" cy="800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2" charset="0"/>
                <a:ea typeface="+mn-ea"/>
                <a:cs typeface="+mn-cs"/>
              </a:rPr>
              <a:t>Cristina Mac Dowell</a:t>
            </a:r>
          </a:p>
          <a:p>
            <a:pPr marL="0" marR="0" lvl="0" indent="0" algn="ctr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2" charset="0"/>
                <a:ea typeface="+mn-ea"/>
                <a:cs typeface="+mn-cs"/>
              </a:rPr>
              <a:t>Especialista Principal em Gestão Fiscal do BID</a:t>
            </a:r>
          </a:p>
          <a:p>
            <a:pPr marL="0" marR="0" lvl="0" indent="0" algn="ctr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2" charset="0"/>
                <a:ea typeface="+mn-ea"/>
                <a:cs typeface="+mn-cs"/>
              </a:rPr>
              <a:t>mmacdowell@iadb.org 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31534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>
          <a:extLst>
            <a:ext uri="{FF2B5EF4-FFF2-40B4-BE49-F238E27FC236}">
              <a16:creationId xmlns:a16="http://schemas.microsoft.com/office/drawing/2014/main" id="{3BEE0C82-3508-2DD8-B008-A8EE888FE2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3a8616bd3d0_0_4">
            <a:extLst>
              <a:ext uri="{FF2B5EF4-FFF2-40B4-BE49-F238E27FC236}">
                <a16:creationId xmlns:a16="http://schemas.microsoft.com/office/drawing/2014/main" id="{303D1178-58AA-88C3-1D22-9D5F4A1A3DA2}"/>
              </a:ext>
            </a:extLst>
          </p:cNvPr>
          <p:cNvSpPr txBox="1"/>
          <p:nvPr/>
        </p:nvSpPr>
        <p:spPr>
          <a:xfrm>
            <a:off x="3227433" y="2830926"/>
            <a:ext cx="57372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5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TÍTULO PALESTRA</a:t>
            </a:r>
            <a:endParaRPr/>
          </a:p>
        </p:txBody>
      </p:sp>
      <p:sp>
        <p:nvSpPr>
          <p:cNvPr id="104" name="Google Shape;104;g3a8616bd3d0_0_4">
            <a:extLst>
              <a:ext uri="{FF2B5EF4-FFF2-40B4-BE49-F238E27FC236}">
                <a16:creationId xmlns:a16="http://schemas.microsoft.com/office/drawing/2014/main" id="{268D43B2-5535-482C-7240-2132C8B007C8}"/>
              </a:ext>
            </a:extLst>
          </p:cNvPr>
          <p:cNvSpPr txBox="1"/>
          <p:nvPr/>
        </p:nvSpPr>
        <p:spPr>
          <a:xfrm>
            <a:off x="3507806" y="4047732"/>
            <a:ext cx="51765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000" b="1" i="0" u="none" strike="noStrike" cap="none">
                <a:solidFill>
                  <a:srgbClr val="FFE800"/>
                </a:solidFill>
                <a:latin typeface="Calibri"/>
                <a:ea typeface="Calibri"/>
                <a:cs typeface="Calibri"/>
                <a:sym typeface="Calibri"/>
              </a:rPr>
              <a:t>Nome Palestrante</a:t>
            </a:r>
            <a:endParaRPr/>
          </a:p>
        </p:txBody>
      </p:sp>
      <p:sp>
        <p:nvSpPr>
          <p:cNvPr id="105" name="Google Shape;105;g3a8616bd3d0_0_4">
            <a:extLst>
              <a:ext uri="{FF2B5EF4-FFF2-40B4-BE49-F238E27FC236}">
                <a16:creationId xmlns:a16="http://schemas.microsoft.com/office/drawing/2014/main" id="{F60ED67C-025B-67E6-1807-57965D91285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93D1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6" name="Google Shape;106;g3a8616bd3d0_0_4" title="ED. Niemyer cor branca.png">
            <a:extLst>
              <a:ext uri="{FF2B5EF4-FFF2-40B4-BE49-F238E27FC236}">
                <a16:creationId xmlns:a16="http://schemas.microsoft.com/office/drawing/2014/main" id="{2295BCBA-9ACC-519E-4E4B-A87EFE6BE77D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806454" y="5556400"/>
            <a:ext cx="3110395" cy="9234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1F1EEC9-23D6-CE33-89A5-E2964BA05A4A}"/>
              </a:ext>
            </a:extLst>
          </p:cNvPr>
          <p:cNvSpPr txBox="1"/>
          <p:nvPr/>
        </p:nvSpPr>
        <p:spPr>
          <a:xfrm>
            <a:off x="32808" y="2286394"/>
            <a:ext cx="12220575" cy="20005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endParaRPr lang="es-ES_tradnl" sz="4400" dirty="0">
              <a:solidFill>
                <a:schemeClr val="bg1"/>
              </a:solidFill>
              <a:latin typeface="Abadi" panose="020B0604020104020204" pitchFamily="34" charset="0"/>
              <a:cs typeface="Arial"/>
            </a:endParaRPr>
          </a:p>
          <a:p>
            <a:pPr algn="ctr"/>
            <a:r>
              <a:rPr lang="pt-BR" sz="4000" b="1" dirty="0">
                <a:solidFill>
                  <a:schemeClr val="bg1"/>
                </a:solidFill>
                <a:latin typeface="Montserrat" pitchFamily="2" charset="0"/>
              </a:rPr>
              <a:t>A Busca da Conformidade como Eixo da Administração Tributária</a:t>
            </a:r>
          </a:p>
        </p:txBody>
      </p:sp>
    </p:spTree>
    <p:extLst>
      <p:ext uri="{BB962C8B-B14F-4D97-AF65-F5344CB8AC3E}">
        <p14:creationId xmlns:p14="http://schemas.microsoft.com/office/powerpoint/2010/main" val="7602818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>
          <a:extLst>
            <a:ext uri="{FF2B5EF4-FFF2-40B4-BE49-F238E27FC236}">
              <a16:creationId xmlns:a16="http://schemas.microsoft.com/office/drawing/2014/main" id="{08984BF5-3890-97A4-DA89-7BA215881D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3e1f55e2a5d_0_2">
            <a:extLst>
              <a:ext uri="{FF2B5EF4-FFF2-40B4-BE49-F238E27FC236}">
                <a16:creationId xmlns:a16="http://schemas.microsoft.com/office/drawing/2014/main" id="{0ED8E846-BD0E-EB1E-50A7-F42762E23487}"/>
              </a:ext>
            </a:extLst>
          </p:cNvPr>
          <p:cNvSpPr txBox="1"/>
          <p:nvPr/>
        </p:nvSpPr>
        <p:spPr>
          <a:xfrm>
            <a:off x="3227433" y="2830926"/>
            <a:ext cx="57372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5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TÍTULO PALESTRA</a:t>
            </a:r>
            <a:endParaRPr/>
          </a:p>
        </p:txBody>
      </p:sp>
      <p:sp>
        <p:nvSpPr>
          <p:cNvPr id="95" name="Google Shape;95;g3e1f55e2a5d_0_2">
            <a:extLst>
              <a:ext uri="{FF2B5EF4-FFF2-40B4-BE49-F238E27FC236}">
                <a16:creationId xmlns:a16="http://schemas.microsoft.com/office/drawing/2014/main" id="{1B175F90-E306-DCF4-F47F-FCFEE9096FCC}"/>
              </a:ext>
            </a:extLst>
          </p:cNvPr>
          <p:cNvSpPr txBox="1"/>
          <p:nvPr/>
        </p:nvSpPr>
        <p:spPr>
          <a:xfrm>
            <a:off x="3507806" y="4047732"/>
            <a:ext cx="51765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000" b="1" i="0" u="none" strike="noStrike" cap="none">
                <a:solidFill>
                  <a:srgbClr val="FFE800"/>
                </a:solidFill>
                <a:latin typeface="Calibri"/>
                <a:ea typeface="Calibri"/>
                <a:cs typeface="Calibri"/>
                <a:sym typeface="Calibri"/>
              </a:rPr>
              <a:t>Nome Palestrante</a:t>
            </a:r>
            <a:endParaRPr/>
          </a:p>
        </p:txBody>
      </p:sp>
      <p:sp>
        <p:nvSpPr>
          <p:cNvPr id="96" name="Google Shape;96;g3e1f55e2a5d_0_2">
            <a:extLst>
              <a:ext uri="{FF2B5EF4-FFF2-40B4-BE49-F238E27FC236}">
                <a16:creationId xmlns:a16="http://schemas.microsoft.com/office/drawing/2014/main" id="{9FF36BC5-5E06-64BD-6771-BF5E1972AD6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74115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7" name="Google Shape;97;g3e1f55e2a5d_0_2" title="ED. Niemyer cor branca.png">
            <a:extLst>
              <a:ext uri="{FF2B5EF4-FFF2-40B4-BE49-F238E27FC236}">
                <a16:creationId xmlns:a16="http://schemas.microsoft.com/office/drawing/2014/main" id="{33D5F79B-1C1C-677F-B07C-9C443F8A3E0C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806454" y="5851675"/>
            <a:ext cx="3110395" cy="9234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5DB8E75F-9426-B5D5-6098-A96AEFF014B7}"/>
              </a:ext>
            </a:extLst>
          </p:cNvPr>
          <p:cNvSpPr txBox="1">
            <a:spLocks/>
          </p:cNvSpPr>
          <p:nvPr/>
        </p:nvSpPr>
        <p:spPr>
          <a:xfrm>
            <a:off x="838200" y="171155"/>
            <a:ext cx="10515600" cy="590839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419" sz="4000" b="1" dirty="0">
                <a:solidFill>
                  <a:schemeClr val="bg1"/>
                </a:solidFill>
              </a:rPr>
              <a:t>Antecedentes</a:t>
            </a:r>
          </a:p>
        </p:txBody>
      </p:sp>
      <p:grpSp>
        <p:nvGrpSpPr>
          <p:cNvPr id="3" name="Agrupar 3">
            <a:extLst>
              <a:ext uri="{FF2B5EF4-FFF2-40B4-BE49-F238E27FC236}">
                <a16:creationId xmlns:a16="http://schemas.microsoft.com/office/drawing/2014/main" id="{62AAEB69-5527-6F10-D475-9E17A6AA0083}"/>
              </a:ext>
            </a:extLst>
          </p:cNvPr>
          <p:cNvGrpSpPr/>
          <p:nvPr/>
        </p:nvGrpSpPr>
        <p:grpSpPr>
          <a:xfrm>
            <a:off x="988879" y="1386155"/>
            <a:ext cx="1669851" cy="667940"/>
            <a:chOff x="3274" y="2347369"/>
            <a:chExt cx="1669851" cy="667940"/>
          </a:xfrm>
          <a:solidFill>
            <a:schemeClr val="tx2">
              <a:lumMod val="50000"/>
            </a:schemeClr>
          </a:solidFill>
        </p:grpSpPr>
        <p:sp>
          <p:nvSpPr>
            <p:cNvPr id="4" name="Seta: Divisa 4">
              <a:extLst>
                <a:ext uri="{FF2B5EF4-FFF2-40B4-BE49-F238E27FC236}">
                  <a16:creationId xmlns:a16="http://schemas.microsoft.com/office/drawing/2014/main" id="{B0905EF6-4371-C54C-6CA0-A0A663BD2794}"/>
                </a:ext>
              </a:extLst>
            </p:cNvPr>
            <p:cNvSpPr/>
            <p:nvPr/>
          </p:nvSpPr>
          <p:spPr>
            <a:xfrm>
              <a:off x="3274" y="2347369"/>
              <a:ext cx="1669851" cy="667940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pt-BR"/>
            </a:p>
          </p:txBody>
        </p:sp>
        <p:sp>
          <p:nvSpPr>
            <p:cNvPr id="5" name="Seta: Divisa 4">
              <a:extLst>
                <a:ext uri="{FF2B5EF4-FFF2-40B4-BE49-F238E27FC236}">
                  <a16:creationId xmlns:a16="http://schemas.microsoft.com/office/drawing/2014/main" id="{92C9F8FC-E1D1-70DB-054F-654067CE7722}"/>
                </a:ext>
              </a:extLst>
            </p:cNvPr>
            <p:cNvSpPr txBox="1"/>
            <p:nvPr/>
          </p:nvSpPr>
          <p:spPr>
            <a:xfrm>
              <a:off x="337244" y="2347369"/>
              <a:ext cx="1001911" cy="667940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8016" tIns="42672" rIns="42672" bIns="42672" numCol="1" spcCol="1270" anchor="ctr" anchorCtr="0">
              <a:noAutofit/>
            </a:bodyPr>
            <a:lstStyle/>
            <a:p>
              <a:pPr marL="0" lvl="0" indent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BR" sz="2800" kern="1200" dirty="0"/>
                <a:t>2004</a:t>
              </a:r>
            </a:p>
          </p:txBody>
        </p:sp>
      </p:grpSp>
      <p:grpSp>
        <p:nvGrpSpPr>
          <p:cNvPr id="6" name="Agrupar 6">
            <a:extLst>
              <a:ext uri="{FF2B5EF4-FFF2-40B4-BE49-F238E27FC236}">
                <a16:creationId xmlns:a16="http://schemas.microsoft.com/office/drawing/2014/main" id="{BA609877-1507-A35D-2D12-79B24C71CAE2}"/>
              </a:ext>
            </a:extLst>
          </p:cNvPr>
          <p:cNvGrpSpPr/>
          <p:nvPr/>
        </p:nvGrpSpPr>
        <p:grpSpPr>
          <a:xfrm>
            <a:off x="2937601" y="2084075"/>
            <a:ext cx="1669851" cy="667940"/>
            <a:chOff x="3274" y="2347369"/>
            <a:chExt cx="1669851" cy="667940"/>
          </a:xfrm>
          <a:solidFill>
            <a:schemeClr val="tx2">
              <a:lumMod val="50000"/>
            </a:schemeClr>
          </a:solidFill>
        </p:grpSpPr>
        <p:sp>
          <p:nvSpPr>
            <p:cNvPr id="7" name="Seta: Divisa 7">
              <a:extLst>
                <a:ext uri="{FF2B5EF4-FFF2-40B4-BE49-F238E27FC236}">
                  <a16:creationId xmlns:a16="http://schemas.microsoft.com/office/drawing/2014/main" id="{1BB937F5-F0A3-4080-0D62-6B8126E4C4B2}"/>
                </a:ext>
              </a:extLst>
            </p:cNvPr>
            <p:cNvSpPr/>
            <p:nvPr/>
          </p:nvSpPr>
          <p:spPr>
            <a:xfrm>
              <a:off x="3274" y="2347369"/>
              <a:ext cx="1669851" cy="667940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pt-BR"/>
            </a:p>
          </p:txBody>
        </p:sp>
        <p:sp>
          <p:nvSpPr>
            <p:cNvPr id="8" name="Seta: Divisa 4">
              <a:extLst>
                <a:ext uri="{FF2B5EF4-FFF2-40B4-BE49-F238E27FC236}">
                  <a16:creationId xmlns:a16="http://schemas.microsoft.com/office/drawing/2014/main" id="{F8CBC1CF-2A88-91A1-85D0-69FAEAE5535E}"/>
                </a:ext>
              </a:extLst>
            </p:cNvPr>
            <p:cNvSpPr txBox="1"/>
            <p:nvPr/>
          </p:nvSpPr>
          <p:spPr>
            <a:xfrm>
              <a:off x="337244" y="2347369"/>
              <a:ext cx="1001911" cy="667940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8016" tIns="42672" rIns="42672" bIns="42672" numCol="1" spcCol="1270" anchor="ctr" anchorCtr="0">
              <a:noAutofit/>
            </a:bodyPr>
            <a:lstStyle/>
            <a:p>
              <a:pPr marL="0" lvl="0" indent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BR" sz="2800" kern="1200" dirty="0"/>
                <a:t>200</a:t>
              </a:r>
              <a:r>
                <a:rPr lang="pt-BR" sz="2800" dirty="0"/>
                <a:t>6</a:t>
              </a:r>
              <a:endParaRPr lang="pt-BR" sz="2800" kern="1200" dirty="0"/>
            </a:p>
          </p:txBody>
        </p:sp>
      </p:grpSp>
      <p:grpSp>
        <p:nvGrpSpPr>
          <p:cNvPr id="9" name="Agrupar 9">
            <a:extLst>
              <a:ext uri="{FF2B5EF4-FFF2-40B4-BE49-F238E27FC236}">
                <a16:creationId xmlns:a16="http://schemas.microsoft.com/office/drawing/2014/main" id="{2A321EE3-7BD8-D90E-3CFF-0090D21F1E97}"/>
              </a:ext>
            </a:extLst>
          </p:cNvPr>
          <p:cNvGrpSpPr/>
          <p:nvPr/>
        </p:nvGrpSpPr>
        <p:grpSpPr>
          <a:xfrm>
            <a:off x="5296051" y="1431125"/>
            <a:ext cx="1669851" cy="667940"/>
            <a:chOff x="3274" y="2347369"/>
            <a:chExt cx="1669851" cy="667940"/>
          </a:xfrm>
          <a:solidFill>
            <a:schemeClr val="tx2">
              <a:lumMod val="50000"/>
            </a:schemeClr>
          </a:solidFill>
        </p:grpSpPr>
        <p:sp>
          <p:nvSpPr>
            <p:cNvPr id="10" name="Seta: Divisa 10">
              <a:extLst>
                <a:ext uri="{FF2B5EF4-FFF2-40B4-BE49-F238E27FC236}">
                  <a16:creationId xmlns:a16="http://schemas.microsoft.com/office/drawing/2014/main" id="{64235D32-F6F5-5386-2C24-170CE5AE69BC}"/>
                </a:ext>
              </a:extLst>
            </p:cNvPr>
            <p:cNvSpPr/>
            <p:nvPr/>
          </p:nvSpPr>
          <p:spPr>
            <a:xfrm>
              <a:off x="3274" y="2347369"/>
              <a:ext cx="1669851" cy="667940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pt-BR"/>
            </a:p>
          </p:txBody>
        </p:sp>
        <p:sp>
          <p:nvSpPr>
            <p:cNvPr id="11" name="Seta: Divisa 4">
              <a:extLst>
                <a:ext uri="{FF2B5EF4-FFF2-40B4-BE49-F238E27FC236}">
                  <a16:creationId xmlns:a16="http://schemas.microsoft.com/office/drawing/2014/main" id="{D0C0CF55-2CE1-1507-2539-FC2C488B9FF0}"/>
                </a:ext>
              </a:extLst>
            </p:cNvPr>
            <p:cNvSpPr txBox="1"/>
            <p:nvPr/>
          </p:nvSpPr>
          <p:spPr>
            <a:xfrm>
              <a:off x="337244" y="2347369"/>
              <a:ext cx="1001911" cy="667940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8016" tIns="42672" rIns="42672" bIns="42672" numCol="1" spcCol="1270" anchor="ctr" anchorCtr="0">
              <a:noAutofit/>
            </a:bodyPr>
            <a:lstStyle/>
            <a:p>
              <a:pPr marL="0" lvl="0" indent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BR" sz="2800" kern="1200" dirty="0"/>
                <a:t>2008</a:t>
              </a:r>
            </a:p>
          </p:txBody>
        </p:sp>
      </p:grpSp>
      <p:grpSp>
        <p:nvGrpSpPr>
          <p:cNvPr id="12" name="Agrupar 12">
            <a:extLst>
              <a:ext uri="{FF2B5EF4-FFF2-40B4-BE49-F238E27FC236}">
                <a16:creationId xmlns:a16="http://schemas.microsoft.com/office/drawing/2014/main" id="{6B6974F4-1929-6A23-5294-F0666B2496B2}"/>
              </a:ext>
            </a:extLst>
          </p:cNvPr>
          <p:cNvGrpSpPr/>
          <p:nvPr/>
        </p:nvGrpSpPr>
        <p:grpSpPr>
          <a:xfrm>
            <a:off x="7524351" y="1994135"/>
            <a:ext cx="1669851" cy="667940"/>
            <a:chOff x="3274" y="2347369"/>
            <a:chExt cx="1669851" cy="667940"/>
          </a:xfrm>
          <a:solidFill>
            <a:schemeClr val="tx2">
              <a:lumMod val="50000"/>
            </a:schemeClr>
          </a:solidFill>
        </p:grpSpPr>
        <p:sp>
          <p:nvSpPr>
            <p:cNvPr id="13" name="Seta: Divisa 13">
              <a:extLst>
                <a:ext uri="{FF2B5EF4-FFF2-40B4-BE49-F238E27FC236}">
                  <a16:creationId xmlns:a16="http://schemas.microsoft.com/office/drawing/2014/main" id="{04A64B49-8478-976C-1CAF-680261D1815F}"/>
                </a:ext>
              </a:extLst>
            </p:cNvPr>
            <p:cNvSpPr/>
            <p:nvPr/>
          </p:nvSpPr>
          <p:spPr>
            <a:xfrm>
              <a:off x="3274" y="2347369"/>
              <a:ext cx="1669851" cy="667940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pt-BR"/>
            </a:p>
          </p:txBody>
        </p:sp>
        <p:sp>
          <p:nvSpPr>
            <p:cNvPr id="14" name="Seta: Divisa 4">
              <a:extLst>
                <a:ext uri="{FF2B5EF4-FFF2-40B4-BE49-F238E27FC236}">
                  <a16:creationId xmlns:a16="http://schemas.microsoft.com/office/drawing/2014/main" id="{55D71943-9957-DB92-7155-80AE677E55CD}"/>
                </a:ext>
              </a:extLst>
            </p:cNvPr>
            <p:cNvSpPr txBox="1"/>
            <p:nvPr/>
          </p:nvSpPr>
          <p:spPr>
            <a:xfrm>
              <a:off x="337244" y="2347369"/>
              <a:ext cx="1001911" cy="667940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8016" tIns="42672" rIns="42672" bIns="42672" numCol="1" spcCol="1270" anchor="ctr" anchorCtr="0">
              <a:noAutofit/>
            </a:bodyPr>
            <a:lstStyle/>
            <a:p>
              <a:pPr marL="0" lvl="0" indent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BR" sz="2800" kern="1200" dirty="0"/>
                <a:t>2009</a:t>
              </a:r>
            </a:p>
          </p:txBody>
        </p:sp>
      </p:grpSp>
      <p:sp>
        <p:nvSpPr>
          <p:cNvPr id="15" name="Seta: Divisa 16">
            <a:extLst>
              <a:ext uri="{FF2B5EF4-FFF2-40B4-BE49-F238E27FC236}">
                <a16:creationId xmlns:a16="http://schemas.microsoft.com/office/drawing/2014/main" id="{99DDA704-ABD0-0D3B-176A-2B367A5E3BB7}"/>
              </a:ext>
            </a:extLst>
          </p:cNvPr>
          <p:cNvSpPr/>
          <p:nvPr/>
        </p:nvSpPr>
        <p:spPr>
          <a:xfrm>
            <a:off x="9764673" y="1461105"/>
            <a:ext cx="1878726" cy="667940"/>
          </a:xfrm>
          <a:prstGeom prst="chevron">
            <a:avLst/>
          </a:prstGeom>
          <a:solidFill>
            <a:schemeClr val="tx2">
              <a:lumMod val="25000"/>
            </a:schemeClr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r>
              <a:rPr lang="pt-BR" sz="2800" dirty="0"/>
              <a:t>2013</a:t>
            </a:r>
          </a:p>
        </p:txBody>
      </p:sp>
      <p:sp>
        <p:nvSpPr>
          <p:cNvPr id="16" name="CaixaDeTexto 18">
            <a:extLst>
              <a:ext uri="{FF2B5EF4-FFF2-40B4-BE49-F238E27FC236}">
                <a16:creationId xmlns:a16="http://schemas.microsoft.com/office/drawing/2014/main" id="{461459B7-D70F-3B67-B495-C63740D46F90}"/>
              </a:ext>
            </a:extLst>
          </p:cNvPr>
          <p:cNvSpPr txBox="1"/>
          <p:nvPr/>
        </p:nvSpPr>
        <p:spPr>
          <a:xfrm>
            <a:off x="2858155" y="1108091"/>
            <a:ext cx="179977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OCDE Forum</a:t>
            </a:r>
          </a:p>
          <a:p>
            <a:pPr algn="ctr"/>
            <a:r>
              <a:rPr lang="en-US" sz="1400" dirty="0">
                <a:solidFill>
                  <a:schemeClr val="bg1"/>
                </a:solidFill>
              </a:rPr>
              <a:t>on Tax Administration</a:t>
            </a:r>
          </a:p>
          <a:p>
            <a:pPr algn="ctr"/>
            <a:r>
              <a:rPr lang="en-US" sz="1400" dirty="0">
                <a:solidFill>
                  <a:schemeClr val="bg1"/>
                </a:solidFill>
              </a:rPr>
              <a:t>“Seoul Declaration”</a:t>
            </a:r>
          </a:p>
        </p:txBody>
      </p:sp>
      <p:sp>
        <p:nvSpPr>
          <p:cNvPr id="17" name="CaixaDeTexto 19">
            <a:extLst>
              <a:ext uri="{FF2B5EF4-FFF2-40B4-BE49-F238E27FC236}">
                <a16:creationId xmlns:a16="http://schemas.microsoft.com/office/drawing/2014/main" id="{4E2D3372-08D6-7531-C8F6-8043C964E28D}"/>
              </a:ext>
            </a:extLst>
          </p:cNvPr>
          <p:cNvSpPr txBox="1"/>
          <p:nvPr/>
        </p:nvSpPr>
        <p:spPr>
          <a:xfrm>
            <a:off x="5191999" y="2157823"/>
            <a:ext cx="19086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noProof="0" dirty="0">
                <a:solidFill>
                  <a:schemeClr val="bg1"/>
                </a:solidFill>
              </a:rPr>
              <a:t>Estudo da OCDE que introduz o conceito do “</a:t>
            </a:r>
            <a:r>
              <a:rPr lang="pt-BR" sz="1400" b="1" dirty="0">
                <a:solidFill>
                  <a:schemeClr val="bg1"/>
                </a:solidFill>
              </a:rPr>
              <a:t>Relacionamento</a:t>
            </a:r>
            <a:r>
              <a:rPr lang="pt-BR" sz="1400" b="1" noProof="0" dirty="0">
                <a:solidFill>
                  <a:schemeClr val="bg1"/>
                </a:solidFill>
              </a:rPr>
              <a:t> Melhorado</a:t>
            </a:r>
            <a:r>
              <a:rPr lang="pt-BR" sz="1400" noProof="0" dirty="0">
                <a:solidFill>
                  <a:schemeClr val="bg1"/>
                </a:solidFill>
              </a:rPr>
              <a:t>”</a:t>
            </a:r>
          </a:p>
        </p:txBody>
      </p:sp>
      <p:sp>
        <p:nvSpPr>
          <p:cNvPr id="18" name="CaixaDeTexto 20">
            <a:extLst>
              <a:ext uri="{FF2B5EF4-FFF2-40B4-BE49-F238E27FC236}">
                <a16:creationId xmlns:a16="http://schemas.microsoft.com/office/drawing/2014/main" id="{D0A3041C-0114-FD1B-3C7F-5A35E1E01F4A}"/>
              </a:ext>
            </a:extLst>
          </p:cNvPr>
          <p:cNvSpPr txBox="1"/>
          <p:nvPr/>
        </p:nvSpPr>
        <p:spPr>
          <a:xfrm>
            <a:off x="7360890" y="858393"/>
            <a:ext cx="205376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noProof="0" dirty="0">
                <a:solidFill>
                  <a:schemeClr val="bg1"/>
                </a:solidFill>
              </a:rPr>
              <a:t>2 relatórios da OCDE que exploram o uso do “relacionamento melhorado” aos bancos e HNWI</a:t>
            </a:r>
          </a:p>
        </p:txBody>
      </p:sp>
      <p:sp>
        <p:nvSpPr>
          <p:cNvPr id="19" name="CaixaDeTexto 21">
            <a:extLst>
              <a:ext uri="{FF2B5EF4-FFF2-40B4-BE49-F238E27FC236}">
                <a16:creationId xmlns:a16="http://schemas.microsoft.com/office/drawing/2014/main" id="{E878D243-C9D4-3AC4-8D12-453F9DB10EB5}"/>
              </a:ext>
            </a:extLst>
          </p:cNvPr>
          <p:cNvSpPr txBox="1"/>
          <p:nvPr/>
        </p:nvSpPr>
        <p:spPr>
          <a:xfrm>
            <a:off x="9549824" y="2187803"/>
            <a:ext cx="239936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="1" noProof="0" dirty="0">
                <a:solidFill>
                  <a:schemeClr val="bg1"/>
                </a:solidFill>
              </a:rPr>
              <a:t>Publicação do Marco do Cumprimento Cooperativo: </a:t>
            </a:r>
            <a:r>
              <a:rPr lang="pt-BR" sz="1400" noProof="0" dirty="0">
                <a:solidFill>
                  <a:schemeClr val="bg1"/>
                </a:solidFill>
              </a:rPr>
              <a:t>transição do relacionamento melhorado para o cumprimento cooperativo</a:t>
            </a:r>
          </a:p>
        </p:txBody>
      </p:sp>
      <p:grpSp>
        <p:nvGrpSpPr>
          <p:cNvPr id="20" name="Agrupar 22">
            <a:extLst>
              <a:ext uri="{FF2B5EF4-FFF2-40B4-BE49-F238E27FC236}">
                <a16:creationId xmlns:a16="http://schemas.microsoft.com/office/drawing/2014/main" id="{A37F610C-6678-ED67-9440-48BCB2F620DA}"/>
              </a:ext>
            </a:extLst>
          </p:cNvPr>
          <p:cNvGrpSpPr/>
          <p:nvPr/>
        </p:nvGrpSpPr>
        <p:grpSpPr>
          <a:xfrm>
            <a:off x="1083341" y="4256754"/>
            <a:ext cx="1669851" cy="667940"/>
            <a:chOff x="100898" y="4930022"/>
            <a:chExt cx="1669851" cy="667940"/>
          </a:xfrm>
          <a:solidFill>
            <a:schemeClr val="tx2">
              <a:lumMod val="50000"/>
            </a:schemeClr>
          </a:solidFill>
        </p:grpSpPr>
        <p:sp>
          <p:nvSpPr>
            <p:cNvPr id="21" name="Seta: Divisa 23">
              <a:extLst>
                <a:ext uri="{FF2B5EF4-FFF2-40B4-BE49-F238E27FC236}">
                  <a16:creationId xmlns:a16="http://schemas.microsoft.com/office/drawing/2014/main" id="{A4FADC85-7068-F352-2066-31935D08FFCC}"/>
                </a:ext>
              </a:extLst>
            </p:cNvPr>
            <p:cNvSpPr/>
            <p:nvPr/>
          </p:nvSpPr>
          <p:spPr>
            <a:xfrm>
              <a:off x="100898" y="4930022"/>
              <a:ext cx="1669851" cy="667940"/>
            </a:xfrm>
            <a:prstGeom prst="chevron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/>
            <a:lstStyle/>
            <a:p>
              <a:endParaRPr lang="pt-BR" sz="2800"/>
            </a:p>
          </p:txBody>
        </p:sp>
        <p:sp>
          <p:nvSpPr>
            <p:cNvPr id="22" name="Seta: Divisa 4">
              <a:extLst>
                <a:ext uri="{FF2B5EF4-FFF2-40B4-BE49-F238E27FC236}">
                  <a16:creationId xmlns:a16="http://schemas.microsoft.com/office/drawing/2014/main" id="{CB069147-B0B8-B71D-1AE0-FFCB65C30364}"/>
                </a:ext>
              </a:extLst>
            </p:cNvPr>
            <p:cNvSpPr txBox="1"/>
            <p:nvPr/>
          </p:nvSpPr>
          <p:spPr>
            <a:xfrm>
              <a:off x="434868" y="4930022"/>
              <a:ext cx="1001911" cy="667940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8016" tIns="42672" rIns="42672" bIns="42672" numCol="1" spcCol="1270" anchor="ctr" anchorCtr="0">
              <a:noAutofit/>
            </a:bodyPr>
            <a:lstStyle/>
            <a:p>
              <a:pPr marL="0" lvl="0" indent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BR" sz="2800" kern="1200" dirty="0">
                  <a:solidFill>
                    <a:prstClr val="white"/>
                  </a:solidFill>
                  <a:latin typeface="Calibri" panose="020F0502020204030204"/>
                  <a:ea typeface="+mn-ea"/>
                  <a:cs typeface="+mn-cs"/>
                </a:rPr>
                <a:t>2016</a:t>
              </a:r>
            </a:p>
          </p:txBody>
        </p:sp>
      </p:grpSp>
      <p:grpSp>
        <p:nvGrpSpPr>
          <p:cNvPr id="23" name="Agrupar 25">
            <a:extLst>
              <a:ext uri="{FF2B5EF4-FFF2-40B4-BE49-F238E27FC236}">
                <a16:creationId xmlns:a16="http://schemas.microsoft.com/office/drawing/2014/main" id="{F33308D2-29F0-1142-A896-9F1CACC89032}"/>
              </a:ext>
            </a:extLst>
          </p:cNvPr>
          <p:cNvGrpSpPr/>
          <p:nvPr/>
        </p:nvGrpSpPr>
        <p:grpSpPr>
          <a:xfrm>
            <a:off x="2973085" y="4808182"/>
            <a:ext cx="1669851" cy="667940"/>
            <a:chOff x="2194575" y="3912788"/>
            <a:chExt cx="1669851" cy="667940"/>
          </a:xfrm>
          <a:solidFill>
            <a:schemeClr val="tx2">
              <a:lumMod val="50000"/>
            </a:schemeClr>
          </a:solidFill>
        </p:grpSpPr>
        <p:sp>
          <p:nvSpPr>
            <p:cNvPr id="24" name="Seta: Divisa 26">
              <a:extLst>
                <a:ext uri="{FF2B5EF4-FFF2-40B4-BE49-F238E27FC236}">
                  <a16:creationId xmlns:a16="http://schemas.microsoft.com/office/drawing/2014/main" id="{266A4939-140A-916D-B719-6C1575C41704}"/>
                </a:ext>
              </a:extLst>
            </p:cNvPr>
            <p:cNvSpPr/>
            <p:nvPr/>
          </p:nvSpPr>
          <p:spPr>
            <a:xfrm>
              <a:off x="2194575" y="3912788"/>
              <a:ext cx="1669851" cy="667940"/>
            </a:xfrm>
            <a:prstGeom prst="chevron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/>
            <a:lstStyle/>
            <a:p>
              <a:endParaRPr lang="pt-BR" sz="2800"/>
            </a:p>
          </p:txBody>
        </p:sp>
        <p:sp>
          <p:nvSpPr>
            <p:cNvPr id="25" name="Seta: Divisa 4">
              <a:extLst>
                <a:ext uri="{FF2B5EF4-FFF2-40B4-BE49-F238E27FC236}">
                  <a16:creationId xmlns:a16="http://schemas.microsoft.com/office/drawing/2014/main" id="{8EF4C23B-C59F-EB9E-C645-DA23FD9BAF1B}"/>
                </a:ext>
              </a:extLst>
            </p:cNvPr>
            <p:cNvSpPr txBox="1"/>
            <p:nvPr/>
          </p:nvSpPr>
          <p:spPr>
            <a:xfrm>
              <a:off x="2528545" y="3912788"/>
              <a:ext cx="1001911" cy="667940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8016" tIns="42672" rIns="42672" bIns="42672" numCol="1" spcCol="1270" anchor="ctr" anchorCtr="0">
              <a:noAutofit/>
            </a:bodyPr>
            <a:lstStyle/>
            <a:p>
              <a:pPr marL="0" lvl="0" indent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BR" sz="2800" kern="1200" dirty="0"/>
                <a:t>2017</a:t>
              </a:r>
            </a:p>
          </p:txBody>
        </p:sp>
      </p:grpSp>
      <p:grpSp>
        <p:nvGrpSpPr>
          <p:cNvPr id="26" name="Agrupar 29">
            <a:extLst>
              <a:ext uri="{FF2B5EF4-FFF2-40B4-BE49-F238E27FC236}">
                <a16:creationId xmlns:a16="http://schemas.microsoft.com/office/drawing/2014/main" id="{D6A399FF-483A-8E83-C770-C8B07BF6EFB1}"/>
              </a:ext>
            </a:extLst>
          </p:cNvPr>
          <p:cNvGrpSpPr/>
          <p:nvPr/>
        </p:nvGrpSpPr>
        <p:grpSpPr>
          <a:xfrm>
            <a:off x="5340184" y="4208974"/>
            <a:ext cx="1669851" cy="667940"/>
            <a:chOff x="4590745" y="4951449"/>
            <a:chExt cx="1669851" cy="667940"/>
          </a:xfrm>
          <a:solidFill>
            <a:schemeClr val="tx2">
              <a:lumMod val="50000"/>
            </a:schemeClr>
          </a:solidFill>
        </p:grpSpPr>
        <p:sp>
          <p:nvSpPr>
            <p:cNvPr id="27" name="Seta: Divisa 30">
              <a:extLst>
                <a:ext uri="{FF2B5EF4-FFF2-40B4-BE49-F238E27FC236}">
                  <a16:creationId xmlns:a16="http://schemas.microsoft.com/office/drawing/2014/main" id="{CD447EBA-E74A-009A-C748-D9C1EEF6FB6C}"/>
                </a:ext>
              </a:extLst>
            </p:cNvPr>
            <p:cNvSpPr/>
            <p:nvPr/>
          </p:nvSpPr>
          <p:spPr>
            <a:xfrm>
              <a:off x="4590745" y="4951449"/>
              <a:ext cx="1669851" cy="667940"/>
            </a:xfrm>
            <a:prstGeom prst="chevron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/>
            <a:lstStyle/>
            <a:p>
              <a:endParaRPr lang="pt-BR" sz="2800"/>
            </a:p>
          </p:txBody>
        </p:sp>
        <p:sp>
          <p:nvSpPr>
            <p:cNvPr id="28" name="Seta: Divisa 4">
              <a:extLst>
                <a:ext uri="{FF2B5EF4-FFF2-40B4-BE49-F238E27FC236}">
                  <a16:creationId xmlns:a16="http://schemas.microsoft.com/office/drawing/2014/main" id="{27611BDD-EDD3-ADB4-2C0D-E4B3D0F71BFF}"/>
                </a:ext>
              </a:extLst>
            </p:cNvPr>
            <p:cNvSpPr txBox="1"/>
            <p:nvPr/>
          </p:nvSpPr>
          <p:spPr>
            <a:xfrm>
              <a:off x="4924715" y="4951449"/>
              <a:ext cx="1001911" cy="667940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8016" tIns="42672" rIns="42672" bIns="42672" numCol="1" spcCol="1270" anchor="ctr" anchorCtr="0">
              <a:noAutofit/>
            </a:bodyPr>
            <a:lstStyle/>
            <a:p>
              <a:pPr marL="0" lvl="0" indent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BR" sz="2800" kern="1200" dirty="0">
                  <a:solidFill>
                    <a:prstClr val="white"/>
                  </a:solidFill>
                  <a:latin typeface="Calibri" panose="020F0502020204030204"/>
                  <a:ea typeface="+mn-ea"/>
                  <a:cs typeface="+mn-cs"/>
                </a:rPr>
                <a:t>2019</a:t>
              </a:r>
            </a:p>
          </p:txBody>
        </p:sp>
      </p:grpSp>
      <p:grpSp>
        <p:nvGrpSpPr>
          <p:cNvPr id="29" name="Agrupar 33">
            <a:extLst>
              <a:ext uri="{FF2B5EF4-FFF2-40B4-BE49-F238E27FC236}">
                <a16:creationId xmlns:a16="http://schemas.microsoft.com/office/drawing/2014/main" id="{0DDC026B-E377-10D5-F296-BAAF563FCCA0}"/>
              </a:ext>
            </a:extLst>
          </p:cNvPr>
          <p:cNvGrpSpPr/>
          <p:nvPr/>
        </p:nvGrpSpPr>
        <p:grpSpPr>
          <a:xfrm>
            <a:off x="7552846" y="4759470"/>
            <a:ext cx="1669851" cy="667940"/>
            <a:chOff x="7223784" y="3924224"/>
            <a:chExt cx="1669851" cy="667940"/>
          </a:xfrm>
          <a:solidFill>
            <a:schemeClr val="tx2">
              <a:lumMod val="50000"/>
            </a:schemeClr>
          </a:solidFill>
        </p:grpSpPr>
        <p:sp>
          <p:nvSpPr>
            <p:cNvPr id="30" name="Seta: Divisa 34">
              <a:extLst>
                <a:ext uri="{FF2B5EF4-FFF2-40B4-BE49-F238E27FC236}">
                  <a16:creationId xmlns:a16="http://schemas.microsoft.com/office/drawing/2014/main" id="{09C9A304-337B-9189-0081-DF5924D1D45A}"/>
                </a:ext>
              </a:extLst>
            </p:cNvPr>
            <p:cNvSpPr/>
            <p:nvPr/>
          </p:nvSpPr>
          <p:spPr>
            <a:xfrm>
              <a:off x="7223784" y="3924224"/>
              <a:ext cx="1669851" cy="667940"/>
            </a:xfrm>
            <a:prstGeom prst="chevron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/>
            <a:lstStyle/>
            <a:p>
              <a:endParaRPr lang="pt-BR" sz="2800"/>
            </a:p>
          </p:txBody>
        </p:sp>
        <p:sp>
          <p:nvSpPr>
            <p:cNvPr id="31" name="Seta: Divisa 4">
              <a:extLst>
                <a:ext uri="{FF2B5EF4-FFF2-40B4-BE49-F238E27FC236}">
                  <a16:creationId xmlns:a16="http://schemas.microsoft.com/office/drawing/2014/main" id="{8AC774C8-703A-57B1-BDB7-AA5B100126C7}"/>
                </a:ext>
              </a:extLst>
            </p:cNvPr>
            <p:cNvSpPr txBox="1"/>
            <p:nvPr/>
          </p:nvSpPr>
          <p:spPr>
            <a:xfrm>
              <a:off x="7557754" y="3924224"/>
              <a:ext cx="1001911" cy="667940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8016" tIns="42672" rIns="42672" bIns="42672" numCol="1" spcCol="1270" anchor="ctr" anchorCtr="0">
              <a:noAutofit/>
            </a:bodyPr>
            <a:lstStyle/>
            <a:p>
              <a:pPr marL="0" lvl="0" indent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BR" sz="2800" kern="1200" dirty="0">
                  <a:solidFill>
                    <a:prstClr val="white"/>
                  </a:solidFill>
                  <a:latin typeface="Calibri" panose="020F0502020204030204"/>
                  <a:ea typeface="+mn-ea"/>
                  <a:cs typeface="+mn-cs"/>
                </a:rPr>
                <a:t>2020</a:t>
              </a:r>
            </a:p>
          </p:txBody>
        </p:sp>
      </p:grpSp>
      <p:grpSp>
        <p:nvGrpSpPr>
          <p:cNvPr id="32" name="Agrupar 37">
            <a:extLst>
              <a:ext uri="{FF2B5EF4-FFF2-40B4-BE49-F238E27FC236}">
                <a16:creationId xmlns:a16="http://schemas.microsoft.com/office/drawing/2014/main" id="{3C62371D-8AEF-9FEF-0332-98505579EBD9}"/>
              </a:ext>
            </a:extLst>
          </p:cNvPr>
          <p:cNvGrpSpPr/>
          <p:nvPr/>
        </p:nvGrpSpPr>
        <p:grpSpPr>
          <a:xfrm>
            <a:off x="9755125" y="4127097"/>
            <a:ext cx="1669851" cy="712459"/>
            <a:chOff x="7223784" y="3924224"/>
            <a:chExt cx="1669851" cy="667940"/>
          </a:xfrm>
          <a:solidFill>
            <a:schemeClr val="tx2">
              <a:lumMod val="25000"/>
            </a:schemeClr>
          </a:solidFill>
        </p:grpSpPr>
        <p:sp>
          <p:nvSpPr>
            <p:cNvPr id="33" name="Seta: Divisa 38">
              <a:extLst>
                <a:ext uri="{FF2B5EF4-FFF2-40B4-BE49-F238E27FC236}">
                  <a16:creationId xmlns:a16="http://schemas.microsoft.com/office/drawing/2014/main" id="{A17CAFC7-4420-6A84-537A-1860351F94A9}"/>
                </a:ext>
              </a:extLst>
            </p:cNvPr>
            <p:cNvSpPr/>
            <p:nvPr/>
          </p:nvSpPr>
          <p:spPr>
            <a:xfrm>
              <a:off x="7223784" y="3924224"/>
              <a:ext cx="1669851" cy="667940"/>
            </a:xfrm>
            <a:prstGeom prst="chevron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/>
            <a:lstStyle/>
            <a:p>
              <a:endParaRPr lang="pt-BR"/>
            </a:p>
          </p:txBody>
        </p:sp>
        <p:sp>
          <p:nvSpPr>
            <p:cNvPr id="34" name="Seta: Divisa 4">
              <a:extLst>
                <a:ext uri="{FF2B5EF4-FFF2-40B4-BE49-F238E27FC236}">
                  <a16:creationId xmlns:a16="http://schemas.microsoft.com/office/drawing/2014/main" id="{6A284367-9C82-9F56-A0EB-0F49D953DF9E}"/>
                </a:ext>
              </a:extLst>
            </p:cNvPr>
            <p:cNvSpPr txBox="1"/>
            <p:nvPr/>
          </p:nvSpPr>
          <p:spPr>
            <a:xfrm>
              <a:off x="7557754" y="4056641"/>
              <a:ext cx="1001911" cy="535523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8016" tIns="42672" rIns="42672" bIns="42672" numCol="1" spcCol="1270" anchor="ctr" anchorCtr="0">
              <a:noAutofit/>
            </a:bodyPr>
            <a:lstStyle/>
            <a:p>
              <a:pPr marL="0" lvl="0" indent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BR" sz="3200" kern="1200" dirty="0">
                  <a:solidFill>
                    <a:prstClr val="white"/>
                  </a:solidFill>
                  <a:latin typeface="Calibri" panose="020F0502020204030204"/>
                  <a:ea typeface="+mn-ea"/>
                  <a:cs typeface="+mn-cs"/>
                </a:rPr>
                <a:t>2022</a:t>
              </a:r>
            </a:p>
          </p:txBody>
        </p:sp>
      </p:grpSp>
      <p:sp>
        <p:nvSpPr>
          <p:cNvPr id="35" name="CaixaDeTexto 40">
            <a:extLst>
              <a:ext uri="{FF2B5EF4-FFF2-40B4-BE49-F238E27FC236}">
                <a16:creationId xmlns:a16="http://schemas.microsoft.com/office/drawing/2014/main" id="{CC0C357C-D5A1-46AA-8AC7-4C04F98B87B4}"/>
              </a:ext>
            </a:extLst>
          </p:cNvPr>
          <p:cNvSpPr txBox="1"/>
          <p:nvPr/>
        </p:nvSpPr>
        <p:spPr>
          <a:xfrm>
            <a:off x="9606055" y="5002101"/>
            <a:ext cx="239936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noProof="0" dirty="0">
                <a:solidFill>
                  <a:schemeClr val="bg1"/>
                </a:solidFill>
              </a:rPr>
              <a:t>Primeiros programas formais do Cumprimento Cooperativo em ALC</a:t>
            </a:r>
          </a:p>
        </p:txBody>
      </p:sp>
      <p:sp>
        <p:nvSpPr>
          <p:cNvPr id="36" name="CaixaDeTexto 41">
            <a:extLst>
              <a:ext uri="{FF2B5EF4-FFF2-40B4-BE49-F238E27FC236}">
                <a16:creationId xmlns:a16="http://schemas.microsoft.com/office/drawing/2014/main" id="{52693B0F-769B-A55F-1E87-38D7EAD881C3}"/>
              </a:ext>
            </a:extLst>
          </p:cNvPr>
          <p:cNvSpPr txBox="1"/>
          <p:nvPr/>
        </p:nvSpPr>
        <p:spPr>
          <a:xfrm>
            <a:off x="838200" y="2135508"/>
            <a:ext cx="179977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sz="1400" dirty="0">
                <a:solidFill>
                  <a:schemeClr val="bg1"/>
                </a:solidFill>
              </a:rPr>
              <a:t>Países Baixos – relatório do “</a:t>
            </a:r>
            <a:r>
              <a:rPr lang="es-419" sz="1400" b="1" dirty="0">
                <a:solidFill>
                  <a:schemeClr val="bg1"/>
                </a:solidFill>
              </a:rPr>
              <a:t>Monitoramento Horizontal”</a:t>
            </a:r>
          </a:p>
        </p:txBody>
      </p:sp>
      <p:sp>
        <p:nvSpPr>
          <p:cNvPr id="37" name="CaixaDeTexto 42">
            <a:extLst>
              <a:ext uri="{FF2B5EF4-FFF2-40B4-BE49-F238E27FC236}">
                <a16:creationId xmlns:a16="http://schemas.microsoft.com/office/drawing/2014/main" id="{00B06A0A-6805-8490-C1A0-757F4CCF6F40}"/>
              </a:ext>
            </a:extLst>
          </p:cNvPr>
          <p:cNvSpPr txBox="1"/>
          <p:nvPr/>
        </p:nvSpPr>
        <p:spPr>
          <a:xfrm>
            <a:off x="649557" y="5093440"/>
            <a:ext cx="205376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Co-operative Tax Compliance</a:t>
            </a:r>
          </a:p>
          <a:p>
            <a:pPr algn="ctr"/>
            <a:r>
              <a:rPr lang="en-US" sz="1400" dirty="0">
                <a:solidFill>
                  <a:schemeClr val="bg1"/>
                </a:solidFill>
              </a:rPr>
              <a:t>Building Better Tax Control Frameworks</a:t>
            </a:r>
          </a:p>
        </p:txBody>
      </p:sp>
      <p:sp>
        <p:nvSpPr>
          <p:cNvPr id="38" name="CaixaDeTexto 28">
            <a:extLst>
              <a:ext uri="{FF2B5EF4-FFF2-40B4-BE49-F238E27FC236}">
                <a16:creationId xmlns:a16="http://schemas.microsoft.com/office/drawing/2014/main" id="{D4230B79-E45F-F5E0-1033-373C3451FBF4}"/>
              </a:ext>
            </a:extLst>
          </p:cNvPr>
          <p:cNvSpPr txBox="1"/>
          <p:nvPr/>
        </p:nvSpPr>
        <p:spPr>
          <a:xfrm>
            <a:off x="2834645" y="3639042"/>
            <a:ext cx="205376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Tax Certainty IMF/OECD Report, “International compliance Assurance Programme” </a:t>
            </a:r>
          </a:p>
        </p:txBody>
      </p:sp>
      <p:sp>
        <p:nvSpPr>
          <p:cNvPr id="39" name="CaixaDeTexto 36">
            <a:extLst>
              <a:ext uri="{FF2B5EF4-FFF2-40B4-BE49-F238E27FC236}">
                <a16:creationId xmlns:a16="http://schemas.microsoft.com/office/drawing/2014/main" id="{C4FD3699-1E03-F472-6D99-C6336EAB2B91}"/>
              </a:ext>
            </a:extLst>
          </p:cNvPr>
          <p:cNvSpPr txBox="1"/>
          <p:nvPr/>
        </p:nvSpPr>
        <p:spPr>
          <a:xfrm>
            <a:off x="7414606" y="3782492"/>
            <a:ext cx="194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OECD International Compliance Assurance </a:t>
            </a:r>
            <a:r>
              <a:rPr lang="en-US" sz="1400" dirty="0" err="1">
                <a:solidFill>
                  <a:schemeClr val="bg1"/>
                </a:solidFill>
              </a:rPr>
              <a:t>Programme</a:t>
            </a:r>
            <a:r>
              <a:rPr lang="en-US" sz="1400" dirty="0">
                <a:solidFill>
                  <a:schemeClr val="bg1"/>
                </a:solidFill>
              </a:rPr>
              <a:t> (ICAP)</a:t>
            </a:r>
          </a:p>
        </p:txBody>
      </p:sp>
      <p:sp>
        <p:nvSpPr>
          <p:cNvPr id="40" name="CaixaDeTexto 32">
            <a:extLst>
              <a:ext uri="{FF2B5EF4-FFF2-40B4-BE49-F238E27FC236}">
                <a16:creationId xmlns:a16="http://schemas.microsoft.com/office/drawing/2014/main" id="{C9567F7E-6B3F-E194-997B-6FB295CF2AC8}"/>
              </a:ext>
            </a:extLst>
          </p:cNvPr>
          <p:cNvSpPr txBox="1"/>
          <p:nvPr/>
        </p:nvSpPr>
        <p:spPr>
          <a:xfrm>
            <a:off x="5185747" y="5109822"/>
            <a:ext cx="205376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OECD “Joint Audit, Enhancing Tax Co-operation and Improving Tax Certainty”</a:t>
            </a:r>
          </a:p>
        </p:txBody>
      </p:sp>
    </p:spTree>
    <p:extLst>
      <p:ext uri="{BB962C8B-B14F-4D97-AF65-F5344CB8AC3E}">
        <p14:creationId xmlns:p14="http://schemas.microsoft.com/office/powerpoint/2010/main" val="42619982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>
          <a:extLst>
            <a:ext uri="{FF2B5EF4-FFF2-40B4-BE49-F238E27FC236}">
              <a16:creationId xmlns:a16="http://schemas.microsoft.com/office/drawing/2014/main" id="{A4C8AD2C-F547-6687-1902-609C7EE5BC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3e1f55e2a5d_0_2">
            <a:extLst>
              <a:ext uri="{FF2B5EF4-FFF2-40B4-BE49-F238E27FC236}">
                <a16:creationId xmlns:a16="http://schemas.microsoft.com/office/drawing/2014/main" id="{925C5C41-A3B7-B6FA-E94C-FF29D0558985}"/>
              </a:ext>
            </a:extLst>
          </p:cNvPr>
          <p:cNvSpPr txBox="1"/>
          <p:nvPr/>
        </p:nvSpPr>
        <p:spPr>
          <a:xfrm>
            <a:off x="3227433" y="2830926"/>
            <a:ext cx="57372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5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TÍTULO PALESTRA</a:t>
            </a:r>
            <a:endParaRPr/>
          </a:p>
        </p:txBody>
      </p:sp>
      <p:sp>
        <p:nvSpPr>
          <p:cNvPr id="95" name="Google Shape;95;g3e1f55e2a5d_0_2">
            <a:extLst>
              <a:ext uri="{FF2B5EF4-FFF2-40B4-BE49-F238E27FC236}">
                <a16:creationId xmlns:a16="http://schemas.microsoft.com/office/drawing/2014/main" id="{B267DAAB-72F6-2E32-4747-537805B97283}"/>
              </a:ext>
            </a:extLst>
          </p:cNvPr>
          <p:cNvSpPr txBox="1"/>
          <p:nvPr/>
        </p:nvSpPr>
        <p:spPr>
          <a:xfrm>
            <a:off x="3507806" y="4047732"/>
            <a:ext cx="51765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000" b="1" i="0" u="none" strike="noStrike" cap="none">
                <a:solidFill>
                  <a:srgbClr val="FFE800"/>
                </a:solidFill>
                <a:latin typeface="Calibri"/>
                <a:ea typeface="Calibri"/>
                <a:cs typeface="Calibri"/>
                <a:sym typeface="Calibri"/>
              </a:rPr>
              <a:t>Nome Palestrante</a:t>
            </a:r>
            <a:endParaRPr/>
          </a:p>
        </p:txBody>
      </p:sp>
      <p:sp>
        <p:nvSpPr>
          <p:cNvPr id="96" name="Google Shape;96;g3e1f55e2a5d_0_2">
            <a:extLst>
              <a:ext uri="{FF2B5EF4-FFF2-40B4-BE49-F238E27FC236}">
                <a16:creationId xmlns:a16="http://schemas.microsoft.com/office/drawing/2014/main" id="{EE661BB8-2C56-B5B5-CA51-43F218A52EB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74115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7" name="Google Shape;97;g3e1f55e2a5d_0_2" title="ED. Niemyer cor branca.png">
            <a:extLst>
              <a:ext uri="{FF2B5EF4-FFF2-40B4-BE49-F238E27FC236}">
                <a16:creationId xmlns:a16="http://schemas.microsoft.com/office/drawing/2014/main" id="{62C40DBD-749E-70CA-BB32-66662DC65CAB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806454" y="5556400"/>
            <a:ext cx="3110395" cy="9234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aixaDeTexto 6">
            <a:extLst>
              <a:ext uri="{FF2B5EF4-FFF2-40B4-BE49-F238E27FC236}">
                <a16:creationId xmlns:a16="http://schemas.microsoft.com/office/drawing/2014/main" id="{F52622B1-47BE-7DC4-734D-224E704E022F}"/>
              </a:ext>
            </a:extLst>
          </p:cNvPr>
          <p:cNvSpPr txBox="1"/>
          <p:nvPr/>
        </p:nvSpPr>
        <p:spPr>
          <a:xfrm>
            <a:off x="880515" y="1162050"/>
            <a:ext cx="3810000" cy="35052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00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O </a:t>
            </a:r>
            <a:r>
              <a:rPr lang="en-US" sz="40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que</a:t>
            </a:r>
            <a:r>
              <a:rPr lang="en-US" sz="40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é Compliance </a:t>
            </a:r>
            <a:r>
              <a:rPr lang="en-US" sz="40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Cooperativo</a:t>
            </a:r>
            <a:r>
              <a:rPr lang="en-US" sz="40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?</a:t>
            </a:r>
          </a:p>
        </p:txBody>
      </p:sp>
      <p:sp>
        <p:nvSpPr>
          <p:cNvPr id="3" name="CaixaDeTexto 7">
            <a:extLst>
              <a:ext uri="{FF2B5EF4-FFF2-40B4-BE49-F238E27FC236}">
                <a16:creationId xmlns:a16="http://schemas.microsoft.com/office/drawing/2014/main" id="{49CC7574-48EF-7AB9-A763-86006338ECCF}"/>
              </a:ext>
            </a:extLst>
          </p:cNvPr>
          <p:cNvSpPr txBox="1"/>
          <p:nvPr/>
        </p:nvSpPr>
        <p:spPr>
          <a:xfrm>
            <a:off x="5181603" y="1676400"/>
            <a:ext cx="6410321" cy="3505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spcAft>
                <a:spcPts val="600"/>
              </a:spcAft>
            </a:pPr>
            <a:r>
              <a:rPr lang="en-US" sz="2400" dirty="0">
                <a:solidFill>
                  <a:schemeClr val="bg1"/>
                </a:solidFill>
              </a:rPr>
              <a:t>"</a:t>
            </a:r>
            <a:r>
              <a:rPr lang="pt-BR" sz="2400" noProof="0" dirty="0">
                <a:solidFill>
                  <a:schemeClr val="bg1"/>
                </a:solidFill>
              </a:rPr>
              <a:t>Uma abordagem baseada na </a:t>
            </a:r>
            <a:r>
              <a:rPr lang="pt-BR" sz="2400" b="1" noProof="0" dirty="0">
                <a:solidFill>
                  <a:schemeClr val="tx1"/>
                </a:solidFill>
              </a:rPr>
              <a:t>cooperação</a:t>
            </a:r>
            <a:r>
              <a:rPr lang="pt-BR" sz="2400" noProof="0" dirty="0">
                <a:solidFill>
                  <a:schemeClr val="bg1"/>
                </a:solidFill>
              </a:rPr>
              <a:t> entre administração tributária e contribuinte, fundamentada na </a:t>
            </a:r>
            <a:r>
              <a:rPr lang="pt-BR" sz="2400" b="1" dirty="0">
                <a:solidFill>
                  <a:schemeClr val="tx1"/>
                </a:solidFill>
              </a:rPr>
              <a:t>transparência</a:t>
            </a:r>
            <a:r>
              <a:rPr lang="pt-BR" sz="2400" noProof="0" dirty="0">
                <a:solidFill>
                  <a:schemeClr val="bg1"/>
                </a:solidFill>
              </a:rPr>
              <a:t>, confiança mútua, </a:t>
            </a:r>
            <a:r>
              <a:rPr lang="pt-BR" sz="2400" b="1" dirty="0">
                <a:solidFill>
                  <a:schemeClr val="tx1"/>
                </a:solidFill>
              </a:rPr>
              <a:t>compreensão</a:t>
            </a:r>
            <a:r>
              <a:rPr lang="pt-BR" sz="2400" b="1" noProof="0" dirty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pt-BR" sz="2400" b="1" dirty="0">
                <a:solidFill>
                  <a:schemeClr val="tx1"/>
                </a:solidFill>
              </a:rPr>
              <a:t>dos</a:t>
            </a:r>
            <a:r>
              <a:rPr lang="pt-BR" sz="2400" b="1" noProof="0" dirty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pt-BR" sz="2400" b="1" dirty="0">
                <a:solidFill>
                  <a:schemeClr val="tx1"/>
                </a:solidFill>
              </a:rPr>
              <a:t>riscos</a:t>
            </a:r>
            <a:r>
              <a:rPr lang="pt-BR" sz="2400" b="1" noProof="0" dirty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pt-BR" sz="2400" noProof="0" dirty="0">
                <a:solidFill>
                  <a:schemeClr val="bg1"/>
                </a:solidFill>
              </a:rPr>
              <a:t>e </a:t>
            </a:r>
            <a:r>
              <a:rPr lang="pt-BR" sz="2400" b="1" dirty="0">
                <a:solidFill>
                  <a:schemeClr val="tx1"/>
                </a:solidFill>
              </a:rPr>
              <a:t>resolução</a:t>
            </a:r>
            <a:r>
              <a:rPr lang="pt-BR" sz="2400" b="1" noProof="0" dirty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pt-BR" sz="2400" b="1" dirty="0">
                <a:solidFill>
                  <a:schemeClr val="tx1"/>
                </a:solidFill>
              </a:rPr>
              <a:t>tempestiva</a:t>
            </a:r>
            <a:r>
              <a:rPr lang="pt-BR" sz="2400" noProof="0" dirty="0">
                <a:solidFill>
                  <a:schemeClr val="bg1"/>
                </a:solidFill>
              </a:rPr>
              <a:t> de questões tributárias, com o objetivo de aumentar a segurança jurídica e promover o cumprimento voluntário.“</a:t>
            </a:r>
          </a:p>
          <a:p>
            <a:pPr marL="228600" lvl="1" algn="r">
              <a:lnSpc>
                <a:spcPct val="90000"/>
              </a:lnSpc>
              <a:spcAft>
                <a:spcPts val="600"/>
              </a:spcAft>
            </a:pPr>
            <a:r>
              <a:rPr lang="en-US" sz="2400" dirty="0">
                <a:solidFill>
                  <a:schemeClr val="bg1"/>
                </a:solidFill>
              </a:rPr>
              <a:t>OCDE</a:t>
            </a:r>
          </a:p>
        </p:txBody>
      </p:sp>
    </p:spTree>
    <p:extLst>
      <p:ext uri="{BB962C8B-B14F-4D97-AF65-F5344CB8AC3E}">
        <p14:creationId xmlns:p14="http://schemas.microsoft.com/office/powerpoint/2010/main" val="12485973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>
          <a:extLst>
            <a:ext uri="{FF2B5EF4-FFF2-40B4-BE49-F238E27FC236}">
              <a16:creationId xmlns:a16="http://schemas.microsoft.com/office/drawing/2014/main" id="{5F073691-4094-687A-01C9-F6737D1CA5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3e1f55e2a5d_0_2">
            <a:extLst>
              <a:ext uri="{FF2B5EF4-FFF2-40B4-BE49-F238E27FC236}">
                <a16:creationId xmlns:a16="http://schemas.microsoft.com/office/drawing/2014/main" id="{EB08DE38-AD71-2E80-CD82-F212EE231CC3}"/>
              </a:ext>
            </a:extLst>
          </p:cNvPr>
          <p:cNvSpPr txBox="1"/>
          <p:nvPr/>
        </p:nvSpPr>
        <p:spPr>
          <a:xfrm>
            <a:off x="3227433" y="2830926"/>
            <a:ext cx="57372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5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TÍTULO PALESTRA</a:t>
            </a:r>
            <a:endParaRPr/>
          </a:p>
        </p:txBody>
      </p:sp>
      <p:sp>
        <p:nvSpPr>
          <p:cNvPr id="95" name="Google Shape;95;g3e1f55e2a5d_0_2">
            <a:extLst>
              <a:ext uri="{FF2B5EF4-FFF2-40B4-BE49-F238E27FC236}">
                <a16:creationId xmlns:a16="http://schemas.microsoft.com/office/drawing/2014/main" id="{97BF41F2-E2EA-C1D9-0711-18C369C2BF18}"/>
              </a:ext>
            </a:extLst>
          </p:cNvPr>
          <p:cNvSpPr txBox="1"/>
          <p:nvPr/>
        </p:nvSpPr>
        <p:spPr>
          <a:xfrm>
            <a:off x="3507806" y="4047732"/>
            <a:ext cx="51765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000" b="1" i="0" u="none" strike="noStrike" cap="none">
                <a:solidFill>
                  <a:srgbClr val="FFE800"/>
                </a:solidFill>
                <a:latin typeface="Calibri"/>
                <a:ea typeface="Calibri"/>
                <a:cs typeface="Calibri"/>
                <a:sym typeface="Calibri"/>
              </a:rPr>
              <a:t>Nome Palestrante</a:t>
            </a:r>
            <a:endParaRPr/>
          </a:p>
        </p:txBody>
      </p:sp>
      <p:sp>
        <p:nvSpPr>
          <p:cNvPr id="96" name="Google Shape;96;g3e1f55e2a5d_0_2">
            <a:extLst>
              <a:ext uri="{FF2B5EF4-FFF2-40B4-BE49-F238E27FC236}">
                <a16:creationId xmlns:a16="http://schemas.microsoft.com/office/drawing/2014/main" id="{9119CCB1-256A-B1F7-1268-F00878F78E4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74115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7" name="Google Shape;97;g3e1f55e2a5d_0_2" title="ED. Niemyer cor branca.png">
            <a:extLst>
              <a:ext uri="{FF2B5EF4-FFF2-40B4-BE49-F238E27FC236}">
                <a16:creationId xmlns:a16="http://schemas.microsoft.com/office/drawing/2014/main" id="{9EC69AF1-F637-D518-E326-A51B9EC7D518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806454" y="5908825"/>
            <a:ext cx="3110395" cy="9234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8" name="Diagrama 17">
            <a:extLst>
              <a:ext uri="{FF2B5EF4-FFF2-40B4-BE49-F238E27FC236}">
                <a16:creationId xmlns:a16="http://schemas.microsoft.com/office/drawing/2014/main" id="{D0239443-E7B8-16F2-5069-12F098C6924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52062225"/>
              </p:ext>
            </p:extLst>
          </p:nvPr>
        </p:nvGraphicFramePr>
        <p:xfrm>
          <a:off x="0" y="586316"/>
          <a:ext cx="12192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" name="CaixaDeTexto 1">
            <a:extLst>
              <a:ext uri="{FF2B5EF4-FFF2-40B4-BE49-F238E27FC236}">
                <a16:creationId xmlns:a16="http://schemas.microsoft.com/office/drawing/2014/main" id="{36F2E4B7-299C-5A01-4177-BC8963C13B13}"/>
              </a:ext>
            </a:extLst>
          </p:cNvPr>
          <p:cNvSpPr txBox="1"/>
          <p:nvPr/>
        </p:nvSpPr>
        <p:spPr>
          <a:xfrm>
            <a:off x="2078182" y="18288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305AF19D-AFEA-3BDF-2434-1B1E4684CD4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27380301"/>
              </p:ext>
            </p:extLst>
          </p:nvPr>
        </p:nvGraphicFramePr>
        <p:xfrm>
          <a:off x="-41556" y="900545"/>
          <a:ext cx="7338288" cy="12975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graphicFrame>
        <p:nvGraphicFramePr>
          <p:cNvPr id="8" name="Diagrama 7">
            <a:extLst>
              <a:ext uri="{FF2B5EF4-FFF2-40B4-BE49-F238E27FC236}">
                <a16:creationId xmlns:a16="http://schemas.microsoft.com/office/drawing/2014/main" id="{13401151-F19C-950B-8AC4-657FC1F2E5B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71709581"/>
              </p:ext>
            </p:extLst>
          </p:nvPr>
        </p:nvGraphicFramePr>
        <p:xfrm>
          <a:off x="-13848" y="3186545"/>
          <a:ext cx="7310580" cy="12975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  <p:graphicFrame>
        <p:nvGraphicFramePr>
          <p:cNvPr id="9" name="Diagrama 8">
            <a:extLst>
              <a:ext uri="{FF2B5EF4-FFF2-40B4-BE49-F238E27FC236}">
                <a16:creationId xmlns:a16="http://schemas.microsoft.com/office/drawing/2014/main" id="{F318AF4D-D3AA-88A2-780E-2295D97B444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11280665"/>
              </p:ext>
            </p:extLst>
          </p:nvPr>
        </p:nvGraphicFramePr>
        <p:xfrm>
          <a:off x="-13847" y="5163502"/>
          <a:ext cx="7310580" cy="12975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9" r:lo="rId20" r:qs="rId21" r:cs="rId22"/>
          </a:graphicData>
        </a:graphic>
      </p:graphicFrame>
      <p:sp>
        <p:nvSpPr>
          <p:cNvPr id="11" name="Retângulo 10">
            <a:extLst>
              <a:ext uri="{FF2B5EF4-FFF2-40B4-BE49-F238E27FC236}">
                <a16:creationId xmlns:a16="http://schemas.microsoft.com/office/drawing/2014/main" id="{444029A9-2983-FFB6-C8F1-D0762FF7B29F}"/>
              </a:ext>
            </a:extLst>
          </p:cNvPr>
          <p:cNvSpPr/>
          <p:nvPr/>
        </p:nvSpPr>
        <p:spPr>
          <a:xfrm>
            <a:off x="6531430" y="928250"/>
            <a:ext cx="5544458" cy="14074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Estratégia de controle baseada em uma relação </a:t>
            </a: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cooperativa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na </a:t>
            </a:r>
            <a:r>
              <a:rPr lang="pt-BR" sz="2000" b="1" kern="1200" dirty="0">
                <a:solidFill>
                  <a:schemeClr val="tx1"/>
                </a:solidFill>
                <a:latin typeface="Calibri" panose="020F0502020204030204"/>
              </a:rPr>
              <a:t>colaboração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lang="pt-BR" sz="2000" b="1" kern="1200" dirty="0">
                <a:solidFill>
                  <a:schemeClr val="tx1"/>
                </a:solidFill>
                <a:latin typeface="Calibri" panose="020F0502020204030204"/>
              </a:rPr>
              <a:t>transparência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lang="pt-BR" sz="2000" b="1" kern="1200" dirty="0">
                <a:solidFill>
                  <a:schemeClr val="tx1"/>
                </a:solidFill>
                <a:latin typeface="Calibri" panose="020F0502020204030204"/>
              </a:rPr>
              <a:t>boa-fé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 </a:t>
            </a:r>
            <a:r>
              <a:rPr lang="pt-BR" sz="2000" b="1" kern="1200" dirty="0">
                <a:solidFill>
                  <a:schemeClr val="tx1"/>
                </a:solidFill>
                <a:latin typeface="Calibri" panose="020F0502020204030204"/>
              </a:rPr>
              <a:t>confiança</a:t>
            </a:r>
            <a:r>
              <a:rPr lang="pt-BR" sz="2000" b="1" kern="1200" dirty="0">
                <a:solidFill>
                  <a:schemeClr val="tx2">
                    <a:lumMod val="25000"/>
                  </a:schemeClr>
                </a:solidFill>
                <a:latin typeface="Calibri" panose="020F0502020204030204"/>
              </a:rPr>
              <a:t> </a:t>
            </a:r>
            <a:r>
              <a:rPr lang="pt-BR" sz="2000" b="1" kern="1200" dirty="0">
                <a:solidFill>
                  <a:schemeClr val="tx1"/>
                </a:solidFill>
                <a:latin typeface="Calibri" panose="020F0502020204030204"/>
              </a:rPr>
              <a:t>justificada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Os contribuintes oferecem total transparência em troca de menor incerteza fiscal.</a:t>
            </a:r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62D8FC1C-DA4B-9CF9-7202-43DAA80D3803}"/>
              </a:ext>
            </a:extLst>
          </p:cNvPr>
          <p:cNvSpPr/>
          <p:nvPr/>
        </p:nvSpPr>
        <p:spPr>
          <a:xfrm>
            <a:off x="6531430" y="3157024"/>
            <a:ext cx="5660570" cy="16324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b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kumimoji="0" lang="pt-BR" sz="2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 um controle exaustivo e retrospectivo para uma relação que leva a discussão do tratamento fiscal em </a:t>
            </a:r>
            <a:r>
              <a:rPr lang="pt-BR" sz="2000" b="1" kern="1200" dirty="0">
                <a:solidFill>
                  <a:schemeClr val="tx1"/>
                </a:solidFill>
                <a:latin typeface="Calibri" panose="020F0502020204030204"/>
              </a:rPr>
              <a:t>tempo</a:t>
            </a: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2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2000" b="1" kern="1200" dirty="0">
                <a:solidFill>
                  <a:schemeClr val="tx1"/>
                </a:solidFill>
                <a:latin typeface="Calibri" panose="020F0502020204030204"/>
              </a:rPr>
              <a:t>real</a:t>
            </a: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2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2000" b="1" kern="1200" dirty="0">
                <a:solidFill>
                  <a:schemeClr val="tx1"/>
                </a:solidFill>
                <a:latin typeface="Calibri" panose="020F0502020204030204"/>
              </a:rPr>
              <a:t>ou</a:t>
            </a: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2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2000" b="1" kern="1200" dirty="0">
                <a:solidFill>
                  <a:schemeClr val="tx1"/>
                </a:solidFill>
                <a:latin typeface="Calibri" panose="020F0502020204030204"/>
              </a:rPr>
              <a:t>prospectivamente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b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kumimoji="0" lang="pt-BR" sz="2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pt-BR" sz="2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76557D52-5A53-D6FB-A297-54DD056EB399}"/>
              </a:ext>
            </a:extLst>
          </p:cNvPr>
          <p:cNvSpPr/>
          <p:nvPr/>
        </p:nvSpPr>
        <p:spPr>
          <a:xfrm>
            <a:off x="6415318" y="5331657"/>
            <a:ext cx="5660570" cy="602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 auditoria de transações à </a:t>
            </a:r>
            <a:r>
              <a:rPr lang="pt-BR" sz="2000" b="1" kern="1200" dirty="0">
                <a:solidFill>
                  <a:schemeClr val="tx1"/>
                </a:solidFill>
                <a:latin typeface="Calibri" panose="020F0502020204030204"/>
              </a:rPr>
              <a:t>auditoria</a:t>
            </a: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2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2000" b="1" kern="1200" dirty="0">
                <a:solidFill>
                  <a:schemeClr val="tx1"/>
                </a:solidFill>
                <a:latin typeface="Calibri" panose="020F0502020204030204"/>
              </a:rPr>
              <a:t>de</a:t>
            </a: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2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2000" b="1" kern="1200" dirty="0">
                <a:solidFill>
                  <a:schemeClr val="tx1"/>
                </a:solidFill>
                <a:latin typeface="Calibri" panose="020F0502020204030204"/>
              </a:rPr>
              <a:t>sistemas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00666B8B-3800-BAA5-B2D2-A6865F5EB598}"/>
              </a:ext>
            </a:extLst>
          </p:cNvPr>
          <p:cNvSpPr txBox="1">
            <a:spLocks/>
          </p:cNvSpPr>
          <p:nvPr/>
        </p:nvSpPr>
        <p:spPr>
          <a:xfrm>
            <a:off x="971550" y="113337"/>
            <a:ext cx="10515600" cy="5908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7500"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t-BR" sz="4000" b="1" dirty="0">
                <a:solidFill>
                  <a:schemeClr val="bg1"/>
                </a:solidFill>
              </a:rPr>
              <a:t>Características do Cumprimento Cooperativo? </a:t>
            </a:r>
          </a:p>
        </p:txBody>
      </p:sp>
    </p:spTree>
    <p:extLst>
      <p:ext uri="{BB962C8B-B14F-4D97-AF65-F5344CB8AC3E}">
        <p14:creationId xmlns:p14="http://schemas.microsoft.com/office/powerpoint/2010/main" val="2073623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3a8616bd3d0_0_4"/>
          <p:cNvSpPr txBox="1"/>
          <p:nvPr/>
        </p:nvSpPr>
        <p:spPr>
          <a:xfrm>
            <a:off x="3227433" y="2830926"/>
            <a:ext cx="57372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5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TÍTULO PALESTRA</a:t>
            </a:r>
            <a:endParaRPr/>
          </a:p>
        </p:txBody>
      </p:sp>
      <p:sp>
        <p:nvSpPr>
          <p:cNvPr id="104" name="Google Shape;104;g3a8616bd3d0_0_4"/>
          <p:cNvSpPr txBox="1"/>
          <p:nvPr/>
        </p:nvSpPr>
        <p:spPr>
          <a:xfrm>
            <a:off x="3507806" y="4047732"/>
            <a:ext cx="51765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000" b="1" i="0" u="none" strike="noStrike" cap="none">
                <a:solidFill>
                  <a:srgbClr val="FFE800"/>
                </a:solidFill>
                <a:latin typeface="Calibri"/>
                <a:ea typeface="Calibri"/>
                <a:cs typeface="Calibri"/>
                <a:sym typeface="Calibri"/>
              </a:rPr>
              <a:t>Nome Palestrante</a:t>
            </a:r>
            <a:endParaRPr/>
          </a:p>
        </p:txBody>
      </p:sp>
      <p:sp>
        <p:nvSpPr>
          <p:cNvPr id="105" name="Google Shape;105;g3a8616bd3d0_0_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93D1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6" name="Google Shape;106;g3a8616bd3d0_0_4" title="ED. Niemyer cor branca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806454" y="5556400"/>
            <a:ext cx="3110395" cy="9234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B7523DF-1174-6177-9D15-1ACE01BA9314}"/>
              </a:ext>
            </a:extLst>
          </p:cNvPr>
          <p:cNvSpPr txBox="1"/>
          <p:nvPr/>
        </p:nvSpPr>
        <p:spPr>
          <a:xfrm>
            <a:off x="32808" y="2286394"/>
            <a:ext cx="12220575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badi" panose="020B0604020104020204" pitchFamily="34" charset="0"/>
              <a:ea typeface="+mn-ea"/>
              <a:cs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2" charset="0"/>
                <a:ea typeface="+mn-ea"/>
                <a:cs typeface="+mn-cs"/>
              </a:rPr>
              <a:t>Experiências em Países Desenvolvidos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1FA8FC-6143-68C0-8E42-144569C292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map of the world&#10;&#10;Description automatically generated">
            <a:extLst>
              <a:ext uri="{FF2B5EF4-FFF2-40B4-BE49-F238E27FC236}">
                <a16:creationId xmlns:a16="http://schemas.microsoft.com/office/drawing/2014/main" id="{F70275F2-F12E-81EC-2EE1-E0CDF61B1D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326" y="1379792"/>
            <a:ext cx="10431350" cy="5493414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CAEA5702-1C75-059C-4121-4F54FB1C83DA}"/>
              </a:ext>
            </a:extLst>
          </p:cNvPr>
          <p:cNvSpPr txBox="1">
            <a:spLocks/>
          </p:cNvSpPr>
          <p:nvPr/>
        </p:nvSpPr>
        <p:spPr>
          <a:xfrm>
            <a:off x="-50800" y="593726"/>
            <a:ext cx="12192000" cy="5908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46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srgbClr val="1C557C"/>
                </a:solidFill>
                <a:effectLst/>
                <a:uLnTx/>
                <a:uFillTx/>
                <a:latin typeface="Montserrat" pitchFamily="2" charset="0"/>
                <a:ea typeface="Calibri" panose="020F0502020204030204" pitchFamily="34" charset="0"/>
                <a:cs typeface="+mj-cs"/>
              </a:rPr>
              <a:t>Programa de Cumprimento Tributário Cooperativo estão presentes em um grande número de países, principalmente os desenvolvidos</a:t>
            </a:r>
            <a:endParaRPr kumimoji="0" lang="pt-BR" sz="2400" b="1" i="0" u="none" strike="noStrike" kern="1200" cap="none" spc="0" normalizeH="0" baseline="0" noProof="0" dirty="0">
              <a:ln>
                <a:noFill/>
              </a:ln>
              <a:solidFill>
                <a:srgbClr val="1C557C"/>
              </a:solidFill>
              <a:effectLst/>
              <a:uLnTx/>
              <a:uFillTx/>
              <a:latin typeface="Montserrat" pitchFamily="2" charset="0"/>
              <a:ea typeface="+mj-ea"/>
              <a:cs typeface="+mj-cs"/>
            </a:endParaRPr>
          </a:p>
        </p:txBody>
      </p:sp>
      <p:sp>
        <p:nvSpPr>
          <p:cNvPr id="12" name="Título 1">
            <a:extLst>
              <a:ext uri="{FF2B5EF4-FFF2-40B4-BE49-F238E27FC236}">
                <a16:creationId xmlns:a16="http://schemas.microsoft.com/office/drawing/2014/main" id="{00FF3E77-5804-5233-1FB8-EA76E4E2856E}"/>
              </a:ext>
            </a:extLst>
          </p:cNvPr>
          <p:cNvSpPr txBox="1">
            <a:spLocks/>
          </p:cNvSpPr>
          <p:nvPr/>
        </p:nvSpPr>
        <p:spPr>
          <a:xfrm>
            <a:off x="1660032" y="6546716"/>
            <a:ext cx="8871936" cy="29067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4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s-419" sz="9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Montserrat" pitchFamily="2" charset="0"/>
                <a:ea typeface="+mj-ea"/>
                <a:cs typeface="+mj-cs"/>
              </a:rPr>
              <a:t>Fuente: elaboración propia con información de OCDE (2013); </a:t>
            </a:r>
            <a:r>
              <a:rPr kumimoji="0" lang="es-419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Montserrat" pitchFamily="2" charset="0"/>
                <a:ea typeface="+mj-ea"/>
                <a:cs typeface="+mj-cs"/>
              </a:rPr>
              <a:t>Szudoczky</a:t>
            </a:r>
            <a:r>
              <a:rPr kumimoji="0" lang="es-419" sz="9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Montserrat" pitchFamily="2" charset="0"/>
                <a:ea typeface="+mj-ea"/>
                <a:cs typeface="+mj-cs"/>
              </a:rPr>
              <a:t> &amp; </a:t>
            </a:r>
            <a:r>
              <a:rPr kumimoji="0" lang="es-419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Montserrat" pitchFamily="2" charset="0"/>
                <a:ea typeface="+mj-ea"/>
                <a:cs typeface="+mj-cs"/>
              </a:rPr>
              <a:t>Majdanska</a:t>
            </a:r>
            <a:r>
              <a:rPr kumimoji="0" lang="es-419" sz="9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Montserrat" pitchFamily="2" charset="0"/>
                <a:ea typeface="+mj-ea"/>
                <a:cs typeface="+mj-cs"/>
              </a:rPr>
              <a:t> (2017); Owens &amp; Pemberton (2021); Pineda et al. (2023)</a:t>
            </a:r>
          </a:p>
        </p:txBody>
      </p:sp>
    </p:spTree>
    <p:extLst>
      <p:ext uri="{BB962C8B-B14F-4D97-AF65-F5344CB8AC3E}">
        <p14:creationId xmlns:p14="http://schemas.microsoft.com/office/powerpoint/2010/main" val="3006243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ema do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Metadata/LabelInfo.xml><?xml version="1.0" encoding="utf-8"?>
<clbl:labelList xmlns:clbl="http://schemas.microsoft.com/office/2020/mipLabelMetadata">
  <clbl:label id="{9dfb1a05-5f1d-449a-8960-62abcb479e7d}" enabled="0" method="" siteId="{9dfb1a05-5f1d-449a-8960-62abcb479e7d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</TotalTime>
  <Words>1767</Words>
  <Application>Microsoft Office PowerPoint</Application>
  <PresentationFormat>Widescreen</PresentationFormat>
  <Paragraphs>347</Paragraphs>
  <Slides>31</Slides>
  <Notes>30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31</vt:i4>
      </vt:variant>
    </vt:vector>
  </HeadingPairs>
  <TitlesOfParts>
    <vt:vector size="42" baseType="lpstr">
      <vt:lpstr>Abadi</vt:lpstr>
      <vt:lpstr>Arial</vt:lpstr>
      <vt:lpstr>Calibri</vt:lpstr>
      <vt:lpstr>Calibri Light</vt:lpstr>
      <vt:lpstr>Courier New</vt:lpstr>
      <vt:lpstr>Montserrat</vt:lpstr>
      <vt:lpstr>Montserrat Semi-Bold</vt:lpstr>
      <vt:lpstr>Wingdings</vt:lpstr>
      <vt:lpstr>Tema do Office</vt:lpstr>
      <vt:lpstr>1_Tema do Office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CUMPLIMIENTO ES EL OBJETIVO DE LA RECEITA FEDERAL E INCLUYE DIFERENTES TIPOS DE ESTRATEGIAS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Carla Ferreira</dc:creator>
  <cp:lastModifiedBy>Maria Cristina Mac Dowell</cp:lastModifiedBy>
  <cp:revision>1</cp:revision>
  <dcterms:created xsi:type="dcterms:W3CDTF">2022-06-12T17:21:25Z</dcterms:created>
  <dcterms:modified xsi:type="dcterms:W3CDTF">2026-06-01T14:05:25Z</dcterms:modified>
</cp:coreProperties>
</file>